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60" r:id="rId5"/>
    <p:sldId id="257" r:id="rId6"/>
    <p:sldId id="284" r:id="rId7"/>
    <p:sldId id="285" r:id="rId8"/>
    <p:sldId id="262" r:id="rId9"/>
    <p:sldId id="264" r:id="rId10"/>
    <p:sldId id="261" r:id="rId11"/>
    <p:sldId id="265" r:id="rId12"/>
    <p:sldId id="258" r:id="rId13"/>
    <p:sldId id="263" r:id="rId14"/>
    <p:sldId id="267" r:id="rId15"/>
    <p:sldId id="268" r:id="rId16"/>
    <p:sldId id="276" r:id="rId17"/>
    <p:sldId id="277" r:id="rId18"/>
    <p:sldId id="278" r:id="rId19"/>
    <p:sldId id="269" r:id="rId20"/>
    <p:sldId id="270" r:id="rId21"/>
    <p:sldId id="275" r:id="rId22"/>
    <p:sldId id="271" r:id="rId23"/>
    <p:sldId id="273"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879781B-46FC-7C42-8F84-4FB847673DC5}">
          <p14:sldIdLst>
            <p14:sldId id="260"/>
            <p14:sldId id="257"/>
            <p14:sldId id="284"/>
            <p14:sldId id="285"/>
            <p14:sldId id="262"/>
            <p14:sldId id="264"/>
            <p14:sldId id="261"/>
            <p14:sldId id="265"/>
            <p14:sldId id="258"/>
            <p14:sldId id="263"/>
            <p14:sldId id="267"/>
            <p14:sldId id="268"/>
            <p14:sldId id="276"/>
            <p14:sldId id="277"/>
            <p14:sldId id="278"/>
            <p14:sldId id="269"/>
            <p14:sldId id="270"/>
            <p14:sldId id="275"/>
            <p14:sldId id="271"/>
            <p14:sldId id="273"/>
            <p14:sldId id="279"/>
            <p14:sldId id="280"/>
            <p14:sldId id="281"/>
            <p14:sldId id="282"/>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1"/>
    <a:srgbClr val="58595B"/>
    <a:srgbClr val="AE132A"/>
    <a:srgbClr val="343433"/>
    <a:srgbClr val="005F86"/>
    <a:srgbClr val="B94700"/>
    <a:srgbClr val="642F6C"/>
    <a:srgbClr val="75787B"/>
    <a:srgbClr val="54585A"/>
    <a:srgbClr val="D63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09938-C543-4F76-A7DD-374C0242529D}" v="2" dt="2020-08-03T00:40:52.577"/>
    <p1510:client id="{DB3DCE00-F274-4A3A-9F29-B25520DB2601}" v="4" dt="2020-08-03T02:45:37.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9432" autoAdjust="0"/>
  </p:normalViewPr>
  <p:slideViewPr>
    <p:cSldViewPr snapToGrid="0">
      <p:cViewPr varScale="1">
        <p:scale>
          <a:sx n="98" d="100"/>
          <a:sy n="98" d="100"/>
        </p:scale>
        <p:origin x="187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2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Flint" userId="002d1a30-4d64-48ab-9599-9a91063c6c54" providerId="ADAL" clId="{64009938-C543-4F76-A7DD-374C0242529D}"/>
    <pc:docChg chg="custSel modSld">
      <pc:chgData name="Tracey Flint" userId="002d1a30-4d64-48ab-9599-9a91063c6c54" providerId="ADAL" clId="{64009938-C543-4F76-A7DD-374C0242529D}" dt="2020-08-03T01:24:20.897" v="5892" actId="20577"/>
      <pc:docMkLst>
        <pc:docMk/>
      </pc:docMkLst>
      <pc:sldChg chg="modSp mod modNotesTx">
        <pc:chgData name="Tracey Flint" userId="002d1a30-4d64-48ab-9599-9a91063c6c54" providerId="ADAL" clId="{64009938-C543-4F76-A7DD-374C0242529D}" dt="2020-08-03T01:20:50.012" v="5148" actId="20577"/>
        <pc:sldMkLst>
          <pc:docMk/>
          <pc:sldMk cId="2317819065" sldId="257"/>
        </pc:sldMkLst>
        <pc:spChg chg="mod">
          <ac:chgData name="Tracey Flint" userId="002d1a30-4d64-48ab-9599-9a91063c6c54" providerId="ADAL" clId="{64009938-C543-4F76-A7DD-374C0242529D}" dt="2020-08-02T23:56:35.785" v="33" actId="20577"/>
          <ac:spMkLst>
            <pc:docMk/>
            <pc:sldMk cId="2317819065" sldId="257"/>
            <ac:spMk id="6" creationId="{00000000-0000-0000-0000-000000000000}"/>
          </ac:spMkLst>
        </pc:spChg>
      </pc:sldChg>
      <pc:sldChg chg="modNotesTx">
        <pc:chgData name="Tracey Flint" userId="002d1a30-4d64-48ab-9599-9a91063c6c54" providerId="ADAL" clId="{64009938-C543-4F76-A7DD-374C0242529D}" dt="2020-08-03T01:24:20.897" v="5892" actId="20577"/>
        <pc:sldMkLst>
          <pc:docMk/>
          <pc:sldMk cId="4146227496" sldId="258"/>
        </pc:sldMkLst>
      </pc:sldChg>
      <pc:sldChg chg="modSp mod">
        <pc:chgData name="Tracey Flint" userId="002d1a30-4d64-48ab-9599-9a91063c6c54" providerId="ADAL" clId="{64009938-C543-4F76-A7DD-374C0242529D}" dt="2020-08-02T23:56:23.931" v="29" actId="20577"/>
        <pc:sldMkLst>
          <pc:docMk/>
          <pc:sldMk cId="1251508309" sldId="260"/>
        </pc:sldMkLst>
        <pc:spChg chg="mod">
          <ac:chgData name="Tracey Flint" userId="002d1a30-4d64-48ab-9599-9a91063c6c54" providerId="ADAL" clId="{64009938-C543-4F76-A7DD-374C0242529D}" dt="2020-08-02T23:56:23.931" v="29" actId="20577"/>
          <ac:spMkLst>
            <pc:docMk/>
            <pc:sldMk cId="1251508309" sldId="260"/>
            <ac:spMk id="2" creationId="{00000000-0000-0000-0000-000000000000}"/>
          </ac:spMkLst>
        </pc:spChg>
      </pc:sldChg>
      <pc:sldChg chg="modNotesTx">
        <pc:chgData name="Tracey Flint" userId="002d1a30-4d64-48ab-9599-9a91063c6c54" providerId="ADAL" clId="{64009938-C543-4F76-A7DD-374C0242529D}" dt="2020-08-03T01:24:08.858" v="5891" actId="6549"/>
        <pc:sldMkLst>
          <pc:docMk/>
          <pc:sldMk cId="1820279351" sldId="261"/>
        </pc:sldMkLst>
      </pc:sldChg>
      <pc:sldChg chg="modNotesTx">
        <pc:chgData name="Tracey Flint" userId="002d1a30-4d64-48ab-9599-9a91063c6c54" providerId="ADAL" clId="{64009938-C543-4F76-A7DD-374C0242529D}" dt="2020-08-03T01:21:46.783" v="5338" actId="20577"/>
        <pc:sldMkLst>
          <pc:docMk/>
          <pc:sldMk cId="3283726966" sldId="262"/>
        </pc:sldMkLst>
      </pc:sldChg>
      <pc:sldChg chg="modNotesTx">
        <pc:chgData name="Tracey Flint" userId="002d1a30-4d64-48ab-9599-9a91063c6c54" providerId="ADAL" clId="{64009938-C543-4F76-A7DD-374C0242529D}" dt="2020-08-03T01:23:08.825" v="5696" actId="20577"/>
        <pc:sldMkLst>
          <pc:docMk/>
          <pc:sldMk cId="4063048352" sldId="264"/>
        </pc:sldMkLst>
      </pc:sldChg>
      <pc:sldChg chg="modNotesTx">
        <pc:chgData name="Tracey Flint" userId="002d1a30-4d64-48ab-9599-9a91063c6c54" providerId="ADAL" clId="{64009938-C543-4F76-A7DD-374C0242529D}" dt="2020-08-03T00:38:49.509" v="317" actId="20577"/>
        <pc:sldMkLst>
          <pc:docMk/>
          <pc:sldMk cId="1018433468" sldId="267"/>
        </pc:sldMkLst>
      </pc:sldChg>
      <pc:sldChg chg="modSp mod modNotesTx">
        <pc:chgData name="Tracey Flint" userId="002d1a30-4d64-48ab-9599-9a91063c6c54" providerId="ADAL" clId="{64009938-C543-4F76-A7DD-374C0242529D}" dt="2020-08-03T00:43:53.061" v="1107" actId="20577"/>
        <pc:sldMkLst>
          <pc:docMk/>
          <pc:sldMk cId="1373939549" sldId="268"/>
        </pc:sldMkLst>
        <pc:spChg chg="mod">
          <ac:chgData name="Tracey Flint" userId="002d1a30-4d64-48ab-9599-9a91063c6c54" providerId="ADAL" clId="{64009938-C543-4F76-A7DD-374C0242529D}" dt="2020-08-03T00:40:21.136" v="446" actId="313"/>
          <ac:spMkLst>
            <pc:docMk/>
            <pc:sldMk cId="1373939549" sldId="268"/>
            <ac:spMk id="2" creationId="{5F501EF8-C742-4E12-90F3-CD8ACA9E1886}"/>
          </ac:spMkLst>
        </pc:spChg>
        <pc:spChg chg="mod">
          <ac:chgData name="Tracey Flint" userId="002d1a30-4d64-48ab-9599-9a91063c6c54" providerId="ADAL" clId="{64009938-C543-4F76-A7DD-374C0242529D}" dt="2020-08-03T00:39:57.095" v="399" actId="14100"/>
          <ac:spMkLst>
            <pc:docMk/>
            <pc:sldMk cId="1373939549" sldId="268"/>
            <ac:spMk id="3" creationId="{790789A3-7F82-40C6-9D7B-4F29B086D0A7}"/>
          </ac:spMkLst>
        </pc:spChg>
      </pc:sldChg>
      <pc:sldChg chg="modSp mod modNotesTx">
        <pc:chgData name="Tracey Flint" userId="002d1a30-4d64-48ab-9599-9a91063c6c54" providerId="ADAL" clId="{64009938-C543-4F76-A7DD-374C0242529D}" dt="2020-08-03T00:49:39.643" v="2107" actId="20577"/>
        <pc:sldMkLst>
          <pc:docMk/>
          <pc:sldMk cId="347845374" sldId="269"/>
        </pc:sldMkLst>
        <pc:spChg chg="mod">
          <ac:chgData name="Tracey Flint" userId="002d1a30-4d64-48ab-9599-9a91063c6c54" providerId="ADAL" clId="{64009938-C543-4F76-A7DD-374C0242529D}" dt="2020-08-03T00:47:05.967" v="1844" actId="1076"/>
          <ac:spMkLst>
            <pc:docMk/>
            <pc:sldMk cId="347845374" sldId="269"/>
            <ac:spMk id="2" creationId="{93AEABCD-0671-4FFE-AF38-E2F39B390658}"/>
          </ac:spMkLst>
        </pc:spChg>
      </pc:sldChg>
      <pc:sldChg chg="modSp mod modNotesTx">
        <pc:chgData name="Tracey Flint" userId="002d1a30-4d64-48ab-9599-9a91063c6c54" providerId="ADAL" clId="{64009938-C543-4F76-A7DD-374C0242529D}" dt="2020-08-03T00:50:28.787" v="2302" actId="20577"/>
        <pc:sldMkLst>
          <pc:docMk/>
          <pc:sldMk cId="1712074262" sldId="270"/>
        </pc:sldMkLst>
        <pc:spChg chg="mod">
          <ac:chgData name="Tracey Flint" userId="002d1a30-4d64-48ab-9599-9a91063c6c54" providerId="ADAL" clId="{64009938-C543-4F76-A7DD-374C0242529D}" dt="2020-08-03T00:50:02.277" v="2208" actId="20577"/>
          <ac:spMkLst>
            <pc:docMk/>
            <pc:sldMk cId="1712074262" sldId="270"/>
            <ac:spMk id="3" creationId="{91C8CAD1-AF53-408A-87A5-63CF3A4A8DD9}"/>
          </ac:spMkLst>
        </pc:spChg>
      </pc:sldChg>
      <pc:sldChg chg="modNotesTx">
        <pc:chgData name="Tracey Flint" userId="002d1a30-4d64-48ab-9599-9a91063c6c54" providerId="ADAL" clId="{64009938-C543-4F76-A7DD-374C0242529D}" dt="2020-08-03T00:53:43.883" v="3177" actId="20577"/>
        <pc:sldMkLst>
          <pc:docMk/>
          <pc:sldMk cId="1617478916" sldId="271"/>
        </pc:sldMkLst>
      </pc:sldChg>
      <pc:sldChg chg="modNotesTx">
        <pc:chgData name="Tracey Flint" userId="002d1a30-4d64-48ab-9599-9a91063c6c54" providerId="ADAL" clId="{64009938-C543-4F76-A7DD-374C0242529D}" dt="2020-08-03T00:54:10.571" v="3295" actId="20577"/>
        <pc:sldMkLst>
          <pc:docMk/>
          <pc:sldMk cId="2203662799" sldId="273"/>
        </pc:sldMkLst>
      </pc:sldChg>
      <pc:sldChg chg="modSp mod modNotesTx">
        <pc:chgData name="Tracey Flint" userId="002d1a30-4d64-48ab-9599-9a91063c6c54" providerId="ADAL" clId="{64009938-C543-4F76-A7DD-374C0242529D}" dt="2020-08-03T00:52:26.916" v="2781" actId="20577"/>
        <pc:sldMkLst>
          <pc:docMk/>
          <pc:sldMk cId="444060804" sldId="275"/>
        </pc:sldMkLst>
        <pc:spChg chg="mod">
          <ac:chgData name="Tracey Flint" userId="002d1a30-4d64-48ab-9599-9a91063c6c54" providerId="ADAL" clId="{64009938-C543-4F76-A7DD-374C0242529D}" dt="2020-08-03T00:47:21.360" v="1846" actId="27636"/>
          <ac:spMkLst>
            <pc:docMk/>
            <pc:sldMk cId="444060804" sldId="275"/>
            <ac:spMk id="3" creationId="{91C8CAD1-AF53-408A-87A5-63CF3A4A8DD9}"/>
          </ac:spMkLst>
        </pc:spChg>
      </pc:sldChg>
      <pc:sldChg chg="modSp mod modNotesTx">
        <pc:chgData name="Tracey Flint" userId="002d1a30-4d64-48ab-9599-9a91063c6c54" providerId="ADAL" clId="{64009938-C543-4F76-A7DD-374C0242529D}" dt="2020-08-03T00:44:36.115" v="1236" actId="20577"/>
        <pc:sldMkLst>
          <pc:docMk/>
          <pc:sldMk cId="349583231" sldId="276"/>
        </pc:sldMkLst>
        <pc:spChg chg="mod">
          <ac:chgData name="Tracey Flint" userId="002d1a30-4d64-48ab-9599-9a91063c6c54" providerId="ADAL" clId="{64009938-C543-4F76-A7DD-374C0242529D}" dt="2020-08-03T00:40:40.167" v="471" actId="14100"/>
          <ac:spMkLst>
            <pc:docMk/>
            <pc:sldMk cId="349583231" sldId="276"/>
            <ac:spMk id="2" creationId="{5F501EF8-C742-4E12-90F3-CD8ACA9E1886}"/>
          </ac:spMkLst>
        </pc:spChg>
      </pc:sldChg>
      <pc:sldChg chg="modSp mod modNotesTx">
        <pc:chgData name="Tracey Flint" userId="002d1a30-4d64-48ab-9599-9a91063c6c54" providerId="ADAL" clId="{64009938-C543-4F76-A7DD-374C0242529D}" dt="2020-08-03T00:48:23.987" v="1880" actId="20577"/>
        <pc:sldMkLst>
          <pc:docMk/>
          <pc:sldMk cId="3467816772" sldId="277"/>
        </pc:sldMkLst>
        <pc:spChg chg="mod">
          <ac:chgData name="Tracey Flint" userId="002d1a30-4d64-48ab-9599-9a91063c6c54" providerId="ADAL" clId="{64009938-C543-4F76-A7DD-374C0242529D}" dt="2020-08-03T00:41:06.454" v="497" actId="20577"/>
          <ac:spMkLst>
            <pc:docMk/>
            <pc:sldMk cId="3467816772" sldId="277"/>
            <ac:spMk id="2" creationId="{5F501EF8-C742-4E12-90F3-CD8ACA9E1886}"/>
          </ac:spMkLst>
        </pc:spChg>
      </pc:sldChg>
      <pc:sldChg chg="modNotesTx">
        <pc:chgData name="Tracey Flint" userId="002d1a30-4d64-48ab-9599-9a91063c6c54" providerId="ADAL" clId="{64009938-C543-4F76-A7DD-374C0242529D}" dt="2020-08-03T00:42:20.716" v="780" actId="20577"/>
        <pc:sldMkLst>
          <pc:docMk/>
          <pc:sldMk cId="700367412" sldId="278"/>
        </pc:sldMkLst>
      </pc:sldChg>
      <pc:sldChg chg="modNotesTx">
        <pc:chgData name="Tracey Flint" userId="002d1a30-4d64-48ab-9599-9a91063c6c54" providerId="ADAL" clId="{64009938-C543-4F76-A7DD-374C0242529D}" dt="2020-08-03T00:54:52.217" v="3444" actId="20577"/>
        <pc:sldMkLst>
          <pc:docMk/>
          <pc:sldMk cId="2716424651" sldId="279"/>
        </pc:sldMkLst>
      </pc:sldChg>
      <pc:sldChg chg="modSp mod modNotesTx">
        <pc:chgData name="Tracey Flint" userId="002d1a30-4d64-48ab-9599-9a91063c6c54" providerId="ADAL" clId="{64009938-C543-4F76-A7DD-374C0242529D}" dt="2020-08-03T00:56:45.299" v="3966" actId="20577"/>
        <pc:sldMkLst>
          <pc:docMk/>
          <pc:sldMk cId="2798002254" sldId="280"/>
        </pc:sldMkLst>
        <pc:spChg chg="mod">
          <ac:chgData name="Tracey Flint" userId="002d1a30-4d64-48ab-9599-9a91063c6c54" providerId="ADAL" clId="{64009938-C543-4F76-A7DD-374C0242529D}" dt="2020-08-03T00:55:45.826" v="3655" actId="20577"/>
          <ac:spMkLst>
            <pc:docMk/>
            <pc:sldMk cId="2798002254" sldId="280"/>
            <ac:spMk id="3" creationId="{37CED83B-EB9E-4924-942C-410044C3BA21}"/>
          </ac:spMkLst>
        </pc:spChg>
      </pc:sldChg>
      <pc:sldChg chg="modSp mod modNotesTx">
        <pc:chgData name="Tracey Flint" userId="002d1a30-4d64-48ab-9599-9a91063c6c54" providerId="ADAL" clId="{64009938-C543-4F76-A7DD-374C0242529D}" dt="2020-08-03T00:57:47.789" v="4218" actId="20577"/>
        <pc:sldMkLst>
          <pc:docMk/>
          <pc:sldMk cId="2333740496" sldId="281"/>
        </pc:sldMkLst>
        <pc:spChg chg="mod">
          <ac:chgData name="Tracey Flint" userId="002d1a30-4d64-48ab-9599-9a91063c6c54" providerId="ADAL" clId="{64009938-C543-4F76-A7DD-374C0242529D}" dt="2020-08-03T00:57:21.889" v="4092" actId="27636"/>
          <ac:spMkLst>
            <pc:docMk/>
            <pc:sldMk cId="2333740496" sldId="281"/>
            <ac:spMk id="3" creationId="{37CED83B-EB9E-4924-942C-410044C3BA21}"/>
          </ac:spMkLst>
        </pc:spChg>
      </pc:sldChg>
      <pc:sldChg chg="modNotesTx">
        <pc:chgData name="Tracey Flint" userId="002d1a30-4d64-48ab-9599-9a91063c6c54" providerId="ADAL" clId="{64009938-C543-4F76-A7DD-374C0242529D}" dt="2020-08-03T00:59:38.522" v="4685" actId="20577"/>
        <pc:sldMkLst>
          <pc:docMk/>
          <pc:sldMk cId="628152552" sldId="282"/>
        </pc:sldMkLst>
      </pc:sldChg>
      <pc:sldChg chg="modSp mod modNotesTx">
        <pc:chgData name="Tracey Flint" userId="002d1a30-4d64-48ab-9599-9a91063c6c54" providerId="ADAL" clId="{64009938-C543-4F76-A7DD-374C0242529D}" dt="2020-08-03T01:20:20.287" v="5047" actId="5793"/>
        <pc:sldMkLst>
          <pc:docMk/>
          <pc:sldMk cId="1977015602" sldId="283"/>
        </pc:sldMkLst>
        <pc:spChg chg="mod">
          <ac:chgData name="Tracey Flint" userId="002d1a30-4d64-48ab-9599-9a91063c6c54" providerId="ADAL" clId="{64009938-C543-4F76-A7DD-374C0242529D}" dt="2020-08-03T01:20:08.916" v="5009" actId="20577"/>
          <ac:spMkLst>
            <pc:docMk/>
            <pc:sldMk cId="1977015602" sldId="283"/>
            <ac:spMk id="3" creationId="{E2E30499-B5B2-48F8-9A09-D11CD0491D24}"/>
          </ac:spMkLst>
        </pc:spChg>
      </pc:sldChg>
      <pc:sldChg chg="modNotesTx">
        <pc:chgData name="Tracey Flint" userId="002d1a30-4d64-48ab-9599-9a91063c6c54" providerId="ADAL" clId="{64009938-C543-4F76-A7DD-374C0242529D}" dt="2020-08-03T01:21:04.231" v="5197" actId="5793"/>
        <pc:sldMkLst>
          <pc:docMk/>
          <pc:sldMk cId="3528340346" sldId="284"/>
        </pc:sldMkLst>
      </pc:sldChg>
      <pc:sldChg chg="modSp mod modNotesTx">
        <pc:chgData name="Tracey Flint" userId="002d1a30-4d64-48ab-9599-9a91063c6c54" providerId="ADAL" clId="{64009938-C543-4F76-A7DD-374C0242529D}" dt="2020-08-03T01:21:23.406" v="5246" actId="5793"/>
        <pc:sldMkLst>
          <pc:docMk/>
          <pc:sldMk cId="4253634599" sldId="285"/>
        </pc:sldMkLst>
        <pc:spChg chg="mod">
          <ac:chgData name="Tracey Flint" userId="002d1a30-4d64-48ab-9599-9a91063c6c54" providerId="ADAL" clId="{64009938-C543-4F76-A7DD-374C0242529D}" dt="2020-08-02T23:59:24.772" v="35" actId="27636"/>
          <ac:spMkLst>
            <pc:docMk/>
            <pc:sldMk cId="4253634599" sldId="285"/>
            <ac:spMk id="3" creationId="{23EFE117-A19B-41ED-9489-1D069FC91D25}"/>
          </ac:spMkLst>
        </pc:spChg>
      </pc:sldChg>
    </pc:docChg>
  </pc:docChgLst>
  <pc:docChgLst>
    <pc:chgData name="Tracey Flint" userId="S::tracey.flint@twb.catholic.edu.au::002d1a30-4d64-48ab-9599-9a91063c6c54" providerId="AD" clId="Web-{DB3DCE00-F274-4A3A-9F29-B25520DB2601}"/>
    <pc:docChg chg="modSld">
      <pc:chgData name="Tracey Flint" userId="S::tracey.flint@twb.catholic.edu.au::002d1a30-4d64-48ab-9599-9a91063c6c54" providerId="AD" clId="Web-{DB3DCE00-F274-4A3A-9F29-B25520DB2601}" dt="2020-08-03T02:45:36.187" v="2" actId="20577"/>
      <pc:docMkLst>
        <pc:docMk/>
      </pc:docMkLst>
      <pc:sldChg chg="modSp">
        <pc:chgData name="Tracey Flint" userId="S::tracey.flint@twb.catholic.edu.au::002d1a30-4d64-48ab-9599-9a91063c6c54" providerId="AD" clId="Web-{DB3DCE00-F274-4A3A-9F29-B25520DB2601}" dt="2020-08-03T02:45:34.046" v="0" actId="20577"/>
        <pc:sldMkLst>
          <pc:docMk/>
          <pc:sldMk cId="628152552" sldId="282"/>
        </pc:sldMkLst>
        <pc:spChg chg="mod">
          <ac:chgData name="Tracey Flint" userId="S::tracey.flint@twb.catholic.edu.au::002d1a30-4d64-48ab-9599-9a91063c6c54" providerId="AD" clId="Web-{DB3DCE00-F274-4A3A-9F29-B25520DB2601}" dt="2020-08-03T02:45:34.046" v="0" actId="20577"/>
          <ac:spMkLst>
            <pc:docMk/>
            <pc:sldMk cId="628152552" sldId="282"/>
            <ac:spMk id="2" creationId="{8F789096-DC47-4BF6-B20A-61AB00CDA8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F7218D-1FFD-4E7D-84E1-EBA6294AD967}" type="datetimeFigureOut">
              <a:rPr lang="en-AU" smtClean="0"/>
              <a:t>3/08/2020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BBE2CD-BB6C-4326-9B43-8E0AFA7BAAB3}" type="slidenum">
              <a:rPr lang="en-AU" smtClean="0"/>
              <a:t>‹#›</a:t>
            </a:fld>
            <a:endParaRPr lang="en-AU"/>
          </a:p>
        </p:txBody>
      </p:sp>
    </p:spTree>
    <p:extLst>
      <p:ext uri="{BB962C8B-B14F-4D97-AF65-F5344CB8AC3E}">
        <p14:creationId xmlns:p14="http://schemas.microsoft.com/office/powerpoint/2010/main" val="295651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B6609-2E2B-4049-9657-759C6232E01C}" type="datetimeFigureOut">
              <a:rPr lang="en-AU" smtClean="0"/>
              <a:t>3/08/2020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BC10F-DC3E-47B4-9A9A-09ECEA9DE1E4}" type="slidenum">
              <a:rPr lang="en-AU" smtClean="0"/>
              <a:t>‹#›</a:t>
            </a:fld>
            <a:endParaRPr lang="en-AU"/>
          </a:p>
        </p:txBody>
      </p:sp>
    </p:spTree>
    <p:extLst>
      <p:ext uri="{BB962C8B-B14F-4D97-AF65-F5344CB8AC3E}">
        <p14:creationId xmlns:p14="http://schemas.microsoft.com/office/powerpoint/2010/main" val="81590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information in this slide pack has been developed to aid School Board to….</a:t>
            </a:r>
          </a:p>
        </p:txBody>
      </p:sp>
      <p:sp>
        <p:nvSpPr>
          <p:cNvPr id="4" name="Slide Number Placeholder 3"/>
          <p:cNvSpPr>
            <a:spLocks noGrp="1"/>
          </p:cNvSpPr>
          <p:nvPr>
            <p:ph type="sldNum" sz="quarter" idx="5"/>
          </p:nvPr>
        </p:nvSpPr>
        <p:spPr/>
        <p:txBody>
          <a:bodyPr/>
          <a:lstStyle/>
          <a:p>
            <a:fld id="{225BC10F-DC3E-47B4-9A9A-09ECEA9DE1E4}" type="slidenum">
              <a:rPr lang="en-AU" smtClean="0"/>
              <a:t>2</a:t>
            </a:fld>
            <a:endParaRPr lang="en-AU"/>
          </a:p>
        </p:txBody>
      </p:sp>
    </p:spTree>
    <p:extLst>
      <p:ext uri="{BB962C8B-B14F-4D97-AF65-F5344CB8AC3E}">
        <p14:creationId xmlns:p14="http://schemas.microsoft.com/office/powerpoint/2010/main" val="163393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TCS has established a hierarchy of instruments of governance and applies these consistently across all areas.</a:t>
            </a:r>
          </a:p>
        </p:txBody>
      </p:sp>
      <p:sp>
        <p:nvSpPr>
          <p:cNvPr id="4" name="Slide Number Placeholder 3"/>
          <p:cNvSpPr>
            <a:spLocks noGrp="1"/>
          </p:cNvSpPr>
          <p:nvPr>
            <p:ph type="sldNum" sz="quarter" idx="5"/>
          </p:nvPr>
        </p:nvSpPr>
        <p:spPr/>
        <p:txBody>
          <a:bodyPr/>
          <a:lstStyle/>
          <a:p>
            <a:fld id="{225BC10F-DC3E-47B4-9A9A-09ECEA9DE1E4}" type="slidenum">
              <a:rPr lang="en-AU" smtClean="0"/>
              <a:t>11</a:t>
            </a:fld>
            <a:endParaRPr lang="en-AU"/>
          </a:p>
        </p:txBody>
      </p:sp>
    </p:spTree>
    <p:extLst>
      <p:ext uri="{BB962C8B-B14F-4D97-AF65-F5344CB8AC3E}">
        <p14:creationId xmlns:p14="http://schemas.microsoft.com/office/powerpoint/2010/main" val="351776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TCS instruments of governance are as listed – and the content of each is explained, for example, a Policy explains the what and why of a topic; a Procedure explains the must ‘how’ – all will contain by whom and when they must be applied.</a:t>
            </a:r>
          </a:p>
        </p:txBody>
      </p:sp>
      <p:sp>
        <p:nvSpPr>
          <p:cNvPr id="4" name="Slide Number Placeholder 3"/>
          <p:cNvSpPr>
            <a:spLocks noGrp="1"/>
          </p:cNvSpPr>
          <p:nvPr>
            <p:ph type="sldNum" sz="quarter" idx="5"/>
          </p:nvPr>
        </p:nvSpPr>
        <p:spPr/>
        <p:txBody>
          <a:bodyPr/>
          <a:lstStyle/>
          <a:p>
            <a:fld id="{225BC10F-DC3E-47B4-9A9A-09ECEA9DE1E4}" type="slidenum">
              <a:rPr lang="en-AU" smtClean="0"/>
              <a:t>12</a:t>
            </a:fld>
            <a:endParaRPr lang="en-AU"/>
          </a:p>
        </p:txBody>
      </p:sp>
    </p:spTree>
    <p:extLst>
      <p:ext uri="{BB962C8B-B14F-4D97-AF65-F5344CB8AC3E}">
        <p14:creationId xmlns:p14="http://schemas.microsoft.com/office/powerpoint/2010/main" val="66198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TCS instruments of governance also have a hierarchy of implementation as described here.</a:t>
            </a:r>
          </a:p>
        </p:txBody>
      </p:sp>
      <p:sp>
        <p:nvSpPr>
          <p:cNvPr id="4" name="Slide Number Placeholder 3"/>
          <p:cNvSpPr>
            <a:spLocks noGrp="1"/>
          </p:cNvSpPr>
          <p:nvPr>
            <p:ph type="sldNum" sz="quarter" idx="5"/>
          </p:nvPr>
        </p:nvSpPr>
        <p:spPr/>
        <p:txBody>
          <a:bodyPr/>
          <a:lstStyle/>
          <a:p>
            <a:fld id="{225BC10F-DC3E-47B4-9A9A-09ECEA9DE1E4}" type="slidenum">
              <a:rPr lang="en-AU" smtClean="0"/>
              <a:t>13</a:t>
            </a:fld>
            <a:endParaRPr lang="en-AU"/>
          </a:p>
        </p:txBody>
      </p:sp>
    </p:spTree>
    <p:extLst>
      <p:ext uri="{BB962C8B-B14F-4D97-AF65-F5344CB8AC3E}">
        <p14:creationId xmlns:p14="http://schemas.microsoft.com/office/powerpoint/2010/main" val="4290044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for school boards, it is important to understand that if a TCSC or TCS policy, framework, procedure or position paper exists – schools cannot create their own or adapt the TCSC or TCS version.  For School Boards in particular – if a TCSC or TCS policy exists, the Board must understand it and work with the principal in supporting them to ensure it is implemented – they do not write another one or make adaptions to the TCS version; this includes not placing it on school letterhead or templates.</a:t>
            </a:r>
          </a:p>
        </p:txBody>
      </p:sp>
      <p:sp>
        <p:nvSpPr>
          <p:cNvPr id="4" name="Slide Number Placeholder 3"/>
          <p:cNvSpPr>
            <a:spLocks noGrp="1"/>
          </p:cNvSpPr>
          <p:nvPr>
            <p:ph type="sldNum" sz="quarter" idx="5"/>
          </p:nvPr>
        </p:nvSpPr>
        <p:spPr/>
        <p:txBody>
          <a:bodyPr/>
          <a:lstStyle/>
          <a:p>
            <a:fld id="{225BC10F-DC3E-47B4-9A9A-09ECEA9DE1E4}" type="slidenum">
              <a:rPr lang="en-AU" smtClean="0"/>
              <a:t>14</a:t>
            </a:fld>
            <a:endParaRPr lang="en-AU"/>
          </a:p>
        </p:txBody>
      </p:sp>
    </p:spTree>
    <p:extLst>
      <p:ext uri="{BB962C8B-B14F-4D97-AF65-F5344CB8AC3E}">
        <p14:creationId xmlns:p14="http://schemas.microsoft.com/office/powerpoint/2010/main" val="249384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several reasons for determining the need for a particular instrument of governance.  This list explain ‘why’ governance documents are written and implemented.</a:t>
            </a:r>
          </a:p>
        </p:txBody>
      </p:sp>
      <p:sp>
        <p:nvSpPr>
          <p:cNvPr id="4" name="Slide Number Placeholder 3"/>
          <p:cNvSpPr>
            <a:spLocks noGrp="1"/>
          </p:cNvSpPr>
          <p:nvPr>
            <p:ph type="sldNum" sz="quarter" idx="5"/>
          </p:nvPr>
        </p:nvSpPr>
        <p:spPr/>
        <p:txBody>
          <a:bodyPr/>
          <a:lstStyle/>
          <a:p>
            <a:fld id="{225BC10F-DC3E-47B4-9A9A-09ECEA9DE1E4}" type="slidenum">
              <a:rPr lang="en-AU" smtClean="0"/>
              <a:t>15</a:t>
            </a:fld>
            <a:endParaRPr lang="en-AU"/>
          </a:p>
        </p:txBody>
      </p:sp>
    </p:spTree>
    <p:extLst>
      <p:ext uri="{BB962C8B-B14F-4D97-AF65-F5344CB8AC3E}">
        <p14:creationId xmlns:p14="http://schemas.microsoft.com/office/powerpoint/2010/main" val="209982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implement a TCSC policy it may require or trigger the creation of a subsequent instrument of governance from the hierarchy, for example a procedure.</a:t>
            </a:r>
          </a:p>
        </p:txBody>
      </p:sp>
      <p:sp>
        <p:nvSpPr>
          <p:cNvPr id="4" name="Slide Number Placeholder 3"/>
          <p:cNvSpPr>
            <a:spLocks noGrp="1"/>
          </p:cNvSpPr>
          <p:nvPr>
            <p:ph type="sldNum" sz="quarter" idx="5"/>
          </p:nvPr>
        </p:nvSpPr>
        <p:spPr/>
        <p:txBody>
          <a:bodyPr/>
          <a:lstStyle/>
          <a:p>
            <a:fld id="{225BC10F-DC3E-47B4-9A9A-09ECEA9DE1E4}" type="slidenum">
              <a:rPr lang="en-AU" smtClean="0"/>
              <a:t>16</a:t>
            </a:fld>
            <a:endParaRPr lang="en-AU"/>
          </a:p>
        </p:txBody>
      </p:sp>
    </p:spTree>
    <p:extLst>
      <p:ext uri="{BB962C8B-B14F-4D97-AF65-F5344CB8AC3E}">
        <p14:creationId xmlns:p14="http://schemas.microsoft.com/office/powerpoint/2010/main" val="71959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determine what might be required or triggered, the reading of the statement itself, consequences or actions will provide the insights.</a:t>
            </a:r>
          </a:p>
        </p:txBody>
      </p:sp>
      <p:sp>
        <p:nvSpPr>
          <p:cNvPr id="4" name="Slide Number Placeholder 3"/>
          <p:cNvSpPr>
            <a:spLocks noGrp="1"/>
          </p:cNvSpPr>
          <p:nvPr>
            <p:ph type="sldNum" sz="quarter" idx="5"/>
          </p:nvPr>
        </p:nvSpPr>
        <p:spPr/>
        <p:txBody>
          <a:bodyPr/>
          <a:lstStyle/>
          <a:p>
            <a:fld id="{225BC10F-DC3E-47B4-9A9A-09ECEA9DE1E4}" type="slidenum">
              <a:rPr lang="en-AU" smtClean="0"/>
              <a:t>17</a:t>
            </a:fld>
            <a:endParaRPr lang="en-AU"/>
          </a:p>
        </p:txBody>
      </p:sp>
    </p:spTree>
    <p:extLst>
      <p:ext uri="{BB962C8B-B14F-4D97-AF65-F5344CB8AC3E}">
        <p14:creationId xmlns:p14="http://schemas.microsoft.com/office/powerpoint/2010/main" val="381765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a delegations perspective, the Executive Director: Catholic Schools firstly determines what might be required, in consultation with the Executive Leadership Team and through discussions with members of TCSO and principals. If the Executive Director: Catholic Schools does not believe there is a need for a whole of TCS response, school principals may determine this at a local level.</a:t>
            </a:r>
          </a:p>
        </p:txBody>
      </p:sp>
      <p:sp>
        <p:nvSpPr>
          <p:cNvPr id="4" name="Slide Number Placeholder 3"/>
          <p:cNvSpPr>
            <a:spLocks noGrp="1"/>
          </p:cNvSpPr>
          <p:nvPr>
            <p:ph type="sldNum" sz="quarter" idx="5"/>
          </p:nvPr>
        </p:nvSpPr>
        <p:spPr/>
        <p:txBody>
          <a:bodyPr/>
          <a:lstStyle/>
          <a:p>
            <a:fld id="{225BC10F-DC3E-47B4-9A9A-09ECEA9DE1E4}" type="slidenum">
              <a:rPr lang="en-AU" smtClean="0"/>
              <a:t>18</a:t>
            </a:fld>
            <a:endParaRPr lang="en-AU"/>
          </a:p>
        </p:txBody>
      </p:sp>
    </p:spTree>
    <p:extLst>
      <p:ext uri="{BB962C8B-B14F-4D97-AF65-F5344CB8AC3E}">
        <p14:creationId xmlns:p14="http://schemas.microsoft.com/office/powerpoint/2010/main" val="269160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example of this in practice is the Conflict of interest declaration policy.  It was determined that given the whole of organisation alignment required by this policy, that a whole of TCS procedure be written and implemented, with alignment to the Code of Conduct and through provision of training materials.</a:t>
            </a:r>
          </a:p>
        </p:txBody>
      </p:sp>
      <p:sp>
        <p:nvSpPr>
          <p:cNvPr id="4" name="Slide Number Placeholder 3"/>
          <p:cNvSpPr>
            <a:spLocks noGrp="1"/>
          </p:cNvSpPr>
          <p:nvPr>
            <p:ph type="sldNum" sz="quarter" idx="5"/>
          </p:nvPr>
        </p:nvSpPr>
        <p:spPr/>
        <p:txBody>
          <a:bodyPr/>
          <a:lstStyle/>
          <a:p>
            <a:fld id="{225BC10F-DC3E-47B4-9A9A-09ECEA9DE1E4}" type="slidenum">
              <a:rPr lang="en-AU" smtClean="0"/>
              <a:t>19</a:t>
            </a:fld>
            <a:endParaRPr lang="en-AU"/>
          </a:p>
        </p:txBody>
      </p:sp>
    </p:spTree>
    <p:extLst>
      <p:ext uri="{BB962C8B-B14F-4D97-AF65-F5344CB8AC3E}">
        <p14:creationId xmlns:p14="http://schemas.microsoft.com/office/powerpoint/2010/main" val="137603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example is the TCSC Student behaviour support policy – this required and triggered the following responses.</a:t>
            </a:r>
          </a:p>
        </p:txBody>
      </p:sp>
      <p:sp>
        <p:nvSpPr>
          <p:cNvPr id="4" name="Slide Number Placeholder 3"/>
          <p:cNvSpPr>
            <a:spLocks noGrp="1"/>
          </p:cNvSpPr>
          <p:nvPr>
            <p:ph type="sldNum" sz="quarter" idx="5"/>
          </p:nvPr>
        </p:nvSpPr>
        <p:spPr/>
        <p:txBody>
          <a:bodyPr/>
          <a:lstStyle/>
          <a:p>
            <a:fld id="{225BC10F-DC3E-47B4-9A9A-09ECEA9DE1E4}" type="slidenum">
              <a:rPr lang="en-AU" smtClean="0"/>
              <a:t>20</a:t>
            </a:fld>
            <a:endParaRPr lang="en-AU"/>
          </a:p>
        </p:txBody>
      </p:sp>
    </p:spTree>
    <p:extLst>
      <p:ext uri="{BB962C8B-B14F-4D97-AF65-F5344CB8AC3E}">
        <p14:creationId xmlns:p14="http://schemas.microsoft.com/office/powerpoint/2010/main" val="128620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TCS we consider governance to be…</a:t>
            </a:r>
          </a:p>
        </p:txBody>
      </p:sp>
      <p:sp>
        <p:nvSpPr>
          <p:cNvPr id="4" name="Slide Number Placeholder 3"/>
          <p:cNvSpPr>
            <a:spLocks noGrp="1"/>
          </p:cNvSpPr>
          <p:nvPr>
            <p:ph type="sldNum" sz="quarter" idx="5"/>
          </p:nvPr>
        </p:nvSpPr>
        <p:spPr/>
        <p:txBody>
          <a:bodyPr/>
          <a:lstStyle/>
          <a:p>
            <a:fld id="{225BC10F-DC3E-47B4-9A9A-09ECEA9DE1E4}" type="slidenum">
              <a:rPr lang="en-AU" smtClean="0"/>
              <a:t>3</a:t>
            </a:fld>
            <a:endParaRPr lang="en-AU"/>
          </a:p>
        </p:txBody>
      </p:sp>
    </p:spTree>
    <p:extLst>
      <p:ext uri="{BB962C8B-B14F-4D97-AF65-F5344CB8AC3E}">
        <p14:creationId xmlns:p14="http://schemas.microsoft.com/office/powerpoint/2010/main" val="68663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a TCS policy perspective, the AUP triggered and required whole of TCS responses and school based implementation.</a:t>
            </a:r>
          </a:p>
        </p:txBody>
      </p:sp>
      <p:sp>
        <p:nvSpPr>
          <p:cNvPr id="4" name="Slide Number Placeholder 3"/>
          <p:cNvSpPr>
            <a:spLocks noGrp="1"/>
          </p:cNvSpPr>
          <p:nvPr>
            <p:ph type="sldNum" sz="quarter" idx="5"/>
          </p:nvPr>
        </p:nvSpPr>
        <p:spPr/>
        <p:txBody>
          <a:bodyPr/>
          <a:lstStyle/>
          <a:p>
            <a:fld id="{225BC10F-DC3E-47B4-9A9A-09ECEA9DE1E4}" type="slidenum">
              <a:rPr lang="en-AU" smtClean="0"/>
              <a:t>21</a:t>
            </a:fld>
            <a:endParaRPr lang="en-AU"/>
          </a:p>
        </p:txBody>
      </p:sp>
    </p:spTree>
    <p:extLst>
      <p:ext uri="{BB962C8B-B14F-4D97-AF65-F5344CB8AC3E}">
        <p14:creationId xmlns:p14="http://schemas.microsoft.com/office/powerpoint/2010/main" val="3338833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for School Boards, there is need to know and understand TCSC and TCS policy and provide advice to principals in the development and review of school policy.  There is also a role for principals to support the School Board in knowing, understanding and therefore sharing ‘what is working’ with them.</a:t>
            </a:r>
          </a:p>
        </p:txBody>
      </p:sp>
      <p:sp>
        <p:nvSpPr>
          <p:cNvPr id="4" name="Slide Number Placeholder 3"/>
          <p:cNvSpPr>
            <a:spLocks noGrp="1"/>
          </p:cNvSpPr>
          <p:nvPr>
            <p:ph type="sldNum" sz="quarter" idx="5"/>
          </p:nvPr>
        </p:nvSpPr>
        <p:spPr/>
        <p:txBody>
          <a:bodyPr/>
          <a:lstStyle/>
          <a:p>
            <a:fld id="{225BC10F-DC3E-47B4-9A9A-09ECEA9DE1E4}" type="slidenum">
              <a:rPr lang="en-AU" smtClean="0"/>
              <a:t>22</a:t>
            </a:fld>
            <a:endParaRPr lang="en-AU"/>
          </a:p>
        </p:txBody>
      </p:sp>
    </p:spTree>
    <p:extLst>
      <p:ext uri="{BB962C8B-B14F-4D97-AF65-F5344CB8AC3E}">
        <p14:creationId xmlns:p14="http://schemas.microsoft.com/office/powerpoint/2010/main" val="2975994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School Boards, along with the principal need to discern when a school policy is required.   Some examples are listed here.  They will be contextual and in response to the needs of the school community.</a:t>
            </a:r>
          </a:p>
        </p:txBody>
      </p:sp>
      <p:sp>
        <p:nvSpPr>
          <p:cNvPr id="4" name="Slide Number Placeholder 3"/>
          <p:cNvSpPr>
            <a:spLocks noGrp="1"/>
          </p:cNvSpPr>
          <p:nvPr>
            <p:ph type="sldNum" sz="quarter" idx="5"/>
          </p:nvPr>
        </p:nvSpPr>
        <p:spPr/>
        <p:txBody>
          <a:bodyPr/>
          <a:lstStyle/>
          <a:p>
            <a:fld id="{225BC10F-DC3E-47B4-9A9A-09ECEA9DE1E4}" type="slidenum">
              <a:rPr lang="en-AU" smtClean="0"/>
              <a:t>23</a:t>
            </a:fld>
            <a:endParaRPr lang="en-AU"/>
          </a:p>
        </p:txBody>
      </p:sp>
    </p:spTree>
    <p:extLst>
      <p:ext uri="{BB962C8B-B14F-4D97-AF65-F5344CB8AC3E}">
        <p14:creationId xmlns:p14="http://schemas.microsoft.com/office/powerpoint/2010/main" val="903398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discussing instruments of governance, often policy and procedure are used interchangeably.  It is important to know that they are different – the policy is a statement of why and what – it doesn’t say ‘how’; a procedure explains what ‘how’ – the steps or actions that must be taken.</a:t>
            </a:r>
          </a:p>
        </p:txBody>
      </p:sp>
      <p:sp>
        <p:nvSpPr>
          <p:cNvPr id="4" name="Slide Number Placeholder 3"/>
          <p:cNvSpPr>
            <a:spLocks noGrp="1"/>
          </p:cNvSpPr>
          <p:nvPr>
            <p:ph type="sldNum" sz="quarter" idx="5"/>
          </p:nvPr>
        </p:nvSpPr>
        <p:spPr/>
        <p:txBody>
          <a:bodyPr/>
          <a:lstStyle/>
          <a:p>
            <a:fld id="{225BC10F-DC3E-47B4-9A9A-09ECEA9DE1E4}" type="slidenum">
              <a:rPr lang="en-AU" smtClean="0"/>
              <a:t>24</a:t>
            </a:fld>
            <a:endParaRPr lang="en-AU"/>
          </a:p>
        </p:txBody>
      </p:sp>
    </p:spTree>
    <p:extLst>
      <p:ext uri="{BB962C8B-B14F-4D97-AF65-F5344CB8AC3E}">
        <p14:creationId xmlns:p14="http://schemas.microsoft.com/office/powerpoint/2010/main" val="383504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Schools have access to a full listing of all TCSC and TCS instruments of governance through the TCS Intranet’s Policy and Procedure Register (PPR) and to templates to support the writing of each of the instruments of governance in the About Us/Toowoomba Catholic Schools governance.</a:t>
            </a:r>
          </a:p>
        </p:txBody>
      </p:sp>
      <p:sp>
        <p:nvSpPr>
          <p:cNvPr id="4" name="Slide Number Placeholder 3"/>
          <p:cNvSpPr>
            <a:spLocks noGrp="1"/>
          </p:cNvSpPr>
          <p:nvPr>
            <p:ph type="sldNum" sz="quarter" idx="5"/>
          </p:nvPr>
        </p:nvSpPr>
        <p:spPr/>
        <p:txBody>
          <a:bodyPr/>
          <a:lstStyle/>
          <a:p>
            <a:fld id="{225BC10F-DC3E-47B4-9A9A-09ECEA9DE1E4}" type="slidenum">
              <a:rPr lang="en-AU" smtClean="0"/>
              <a:t>25</a:t>
            </a:fld>
            <a:endParaRPr lang="en-AU"/>
          </a:p>
        </p:txBody>
      </p:sp>
    </p:spTree>
    <p:extLst>
      <p:ext uri="{BB962C8B-B14F-4D97-AF65-F5344CB8AC3E}">
        <p14:creationId xmlns:p14="http://schemas.microsoft.com/office/powerpoint/2010/main" val="334036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believe…</a:t>
            </a:r>
          </a:p>
        </p:txBody>
      </p:sp>
      <p:sp>
        <p:nvSpPr>
          <p:cNvPr id="4" name="Slide Number Placeholder 3"/>
          <p:cNvSpPr>
            <a:spLocks noGrp="1"/>
          </p:cNvSpPr>
          <p:nvPr>
            <p:ph type="sldNum" sz="quarter" idx="5"/>
          </p:nvPr>
        </p:nvSpPr>
        <p:spPr/>
        <p:txBody>
          <a:bodyPr/>
          <a:lstStyle/>
          <a:p>
            <a:fld id="{225BC10F-DC3E-47B4-9A9A-09ECEA9DE1E4}" type="slidenum">
              <a:rPr lang="en-AU" smtClean="0"/>
              <a:t>4</a:t>
            </a:fld>
            <a:endParaRPr lang="en-AU"/>
          </a:p>
        </p:txBody>
      </p:sp>
    </p:spTree>
    <p:extLst>
      <p:ext uri="{BB962C8B-B14F-4D97-AF65-F5344CB8AC3E}">
        <p14:creationId xmlns:p14="http://schemas.microsoft.com/office/powerpoint/2010/main" val="162974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Within Canon Law the Bishop’s responsibility for governance is explained in Canon 806.</a:t>
            </a:r>
          </a:p>
        </p:txBody>
      </p:sp>
      <p:sp>
        <p:nvSpPr>
          <p:cNvPr id="4" name="Slide Number Placeholder 3"/>
          <p:cNvSpPr>
            <a:spLocks noGrp="1"/>
          </p:cNvSpPr>
          <p:nvPr>
            <p:ph type="sldNum" sz="quarter" idx="5"/>
          </p:nvPr>
        </p:nvSpPr>
        <p:spPr/>
        <p:txBody>
          <a:bodyPr/>
          <a:lstStyle/>
          <a:p>
            <a:fld id="{225BC10F-DC3E-47B4-9A9A-09ECEA9DE1E4}" type="slidenum">
              <a:rPr lang="en-AU" smtClean="0"/>
              <a:t>5</a:t>
            </a:fld>
            <a:endParaRPr lang="en-AU"/>
          </a:p>
        </p:txBody>
      </p:sp>
    </p:spTree>
    <p:extLst>
      <p:ext uri="{BB962C8B-B14F-4D97-AF65-F5344CB8AC3E}">
        <p14:creationId xmlns:p14="http://schemas.microsoft.com/office/powerpoint/2010/main" val="175911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Bishop has established the Toowoomba Catholic Schools Council with a ratified constitution to support his discernment of policy for Toowoomba Catholic Schools as well as describing the delegations to the Executive Director: Catholic Schools in the TCS Charter.</a:t>
            </a:r>
          </a:p>
        </p:txBody>
      </p:sp>
      <p:sp>
        <p:nvSpPr>
          <p:cNvPr id="4" name="Slide Number Placeholder 3"/>
          <p:cNvSpPr>
            <a:spLocks noGrp="1"/>
          </p:cNvSpPr>
          <p:nvPr>
            <p:ph type="sldNum" sz="quarter" idx="5"/>
          </p:nvPr>
        </p:nvSpPr>
        <p:spPr/>
        <p:txBody>
          <a:bodyPr/>
          <a:lstStyle/>
          <a:p>
            <a:fld id="{225BC10F-DC3E-47B4-9A9A-09ECEA9DE1E4}" type="slidenum">
              <a:rPr lang="en-AU" smtClean="0"/>
              <a:t>6</a:t>
            </a:fld>
            <a:endParaRPr lang="en-AU"/>
          </a:p>
        </p:txBody>
      </p:sp>
    </p:spTree>
    <p:extLst>
      <p:ext uri="{BB962C8B-B14F-4D97-AF65-F5344CB8AC3E}">
        <p14:creationId xmlns:p14="http://schemas.microsoft.com/office/powerpoint/2010/main" val="240844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all considerations of governance and the writing of instruments of governance to guide action and behaviour there is a need to answer all of the these questions and each of the governance decisions to align.</a:t>
            </a:r>
          </a:p>
        </p:txBody>
      </p:sp>
      <p:sp>
        <p:nvSpPr>
          <p:cNvPr id="4" name="Slide Number Placeholder 3"/>
          <p:cNvSpPr>
            <a:spLocks noGrp="1"/>
          </p:cNvSpPr>
          <p:nvPr>
            <p:ph type="sldNum" sz="quarter" idx="5"/>
          </p:nvPr>
        </p:nvSpPr>
        <p:spPr/>
        <p:txBody>
          <a:bodyPr/>
          <a:lstStyle/>
          <a:p>
            <a:fld id="{225BC10F-DC3E-47B4-9A9A-09ECEA9DE1E4}" type="slidenum">
              <a:rPr lang="en-AU" smtClean="0"/>
              <a:t>7</a:t>
            </a:fld>
            <a:endParaRPr lang="en-AU"/>
          </a:p>
        </p:txBody>
      </p:sp>
    </p:spTree>
    <p:extLst>
      <p:ext uri="{BB962C8B-B14F-4D97-AF65-F5344CB8AC3E}">
        <p14:creationId xmlns:p14="http://schemas.microsoft.com/office/powerpoint/2010/main" val="173192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governance is about both</a:t>
            </a:r>
          </a:p>
          <a:p>
            <a:endParaRPr lang="en-AU" dirty="0"/>
          </a:p>
          <a:p>
            <a:r>
              <a:rPr lang="en-AU" dirty="0"/>
              <a:t>• </a:t>
            </a:r>
            <a:r>
              <a:rPr lang="en-AU" b="1" dirty="0"/>
              <a:t>performance</a:t>
            </a:r>
            <a:r>
              <a:rPr lang="en-AU" dirty="0"/>
              <a:t> - how a system uses governance arrangements to contribute to its overall performance and the delivery of goods, services or programs; linked to our mission and our moral purpose; our mental models need to align with our governance for this to impact positively on performance</a:t>
            </a:r>
          </a:p>
          <a:p>
            <a:r>
              <a:rPr lang="en-AU" dirty="0"/>
              <a:t> </a:t>
            </a:r>
          </a:p>
          <a:p>
            <a:r>
              <a:rPr lang="en-AU" dirty="0"/>
              <a:t>• </a:t>
            </a:r>
            <a:r>
              <a:rPr lang="en-AU" b="1" dirty="0"/>
              <a:t>compliance</a:t>
            </a:r>
            <a:r>
              <a:rPr lang="en-AU" dirty="0"/>
              <a:t> - how a system uses governance arrangements to ensure it meets the requirements of the law, regulations, published standards and community expectations of probity, accountability and openness.</a:t>
            </a:r>
          </a:p>
          <a:p>
            <a:r>
              <a:rPr lang="en-AU" dirty="0"/>
              <a:t> </a:t>
            </a:r>
          </a:p>
          <a:p>
            <a:endParaRPr lang="en-AU" dirty="0"/>
          </a:p>
        </p:txBody>
      </p:sp>
      <p:sp>
        <p:nvSpPr>
          <p:cNvPr id="4" name="Slide Number Placeholder 3"/>
          <p:cNvSpPr>
            <a:spLocks noGrp="1"/>
          </p:cNvSpPr>
          <p:nvPr>
            <p:ph type="sldNum" sz="quarter" idx="10"/>
          </p:nvPr>
        </p:nvSpPr>
        <p:spPr/>
        <p:txBody>
          <a:bodyPr/>
          <a:lstStyle/>
          <a:p>
            <a:fld id="{225BC10F-DC3E-47B4-9A9A-09ECEA9DE1E4}" type="slidenum">
              <a:rPr lang="en-AU" smtClean="0"/>
              <a:t>8</a:t>
            </a:fld>
            <a:endParaRPr lang="en-AU"/>
          </a:p>
        </p:txBody>
      </p:sp>
    </p:spTree>
    <p:extLst>
      <p:ext uri="{BB962C8B-B14F-4D97-AF65-F5344CB8AC3E}">
        <p14:creationId xmlns:p14="http://schemas.microsoft.com/office/powerpoint/2010/main" val="65607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need to establish a cow path or move away from our cow path…governance is not static.</a:t>
            </a:r>
            <a:endParaRPr lang="en-AU" dirty="0"/>
          </a:p>
        </p:txBody>
      </p:sp>
      <p:sp>
        <p:nvSpPr>
          <p:cNvPr id="4" name="Slide Number Placeholder 3"/>
          <p:cNvSpPr>
            <a:spLocks noGrp="1"/>
          </p:cNvSpPr>
          <p:nvPr>
            <p:ph type="sldNum" sz="quarter" idx="10"/>
          </p:nvPr>
        </p:nvSpPr>
        <p:spPr/>
        <p:txBody>
          <a:bodyPr/>
          <a:lstStyle/>
          <a:p>
            <a:fld id="{225BC10F-DC3E-47B4-9A9A-09ECEA9DE1E4}" type="slidenum">
              <a:rPr lang="en-AU" smtClean="0"/>
              <a:t>9</a:t>
            </a:fld>
            <a:endParaRPr lang="en-AU"/>
          </a:p>
        </p:txBody>
      </p:sp>
    </p:spTree>
    <p:extLst>
      <p:ext uri="{BB962C8B-B14F-4D97-AF65-F5344CB8AC3E}">
        <p14:creationId xmlns:p14="http://schemas.microsoft.com/office/powerpoint/2010/main" val="168921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static is the purpose of building unity of purpose through our governance, not sameness of persons.</a:t>
            </a:r>
            <a:endParaRPr lang="en-AU" dirty="0"/>
          </a:p>
        </p:txBody>
      </p:sp>
      <p:sp>
        <p:nvSpPr>
          <p:cNvPr id="4" name="Slide Number Placeholder 3"/>
          <p:cNvSpPr>
            <a:spLocks noGrp="1"/>
          </p:cNvSpPr>
          <p:nvPr>
            <p:ph type="sldNum" sz="quarter" idx="10"/>
          </p:nvPr>
        </p:nvSpPr>
        <p:spPr/>
        <p:txBody>
          <a:bodyPr/>
          <a:lstStyle/>
          <a:p>
            <a:fld id="{225BC10F-DC3E-47B4-9A9A-09ECEA9DE1E4}" type="slidenum">
              <a:rPr lang="en-AU" smtClean="0"/>
              <a:t>10</a:t>
            </a:fld>
            <a:endParaRPr lang="en-AU"/>
          </a:p>
        </p:txBody>
      </p:sp>
    </p:spTree>
    <p:extLst>
      <p:ext uri="{BB962C8B-B14F-4D97-AF65-F5344CB8AC3E}">
        <p14:creationId xmlns:p14="http://schemas.microsoft.com/office/powerpoint/2010/main" val="118229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181706"/>
            <a:ext cx="9144000" cy="1393903"/>
          </a:xfrm>
          <a:prstGeom prst="rect">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0000" y="4308442"/>
            <a:ext cx="8084634" cy="1155656"/>
          </a:xfrm>
        </p:spPr>
        <p:txBody>
          <a:bodyPr anchor="ctr">
            <a:noAutofit/>
          </a:bodyPr>
          <a:lstStyle>
            <a:lvl1pPr algn="l">
              <a:defRPr sz="4400">
                <a:solidFill>
                  <a:schemeClr val="bg1"/>
                </a:solidFill>
                <a:latin typeface="Myriad Pro" charset="0"/>
                <a:ea typeface="Myriad Pro" charset="0"/>
                <a:cs typeface="Myriad Pro" charset="0"/>
              </a:defRPr>
            </a:lvl1pPr>
          </a:lstStyle>
          <a:p>
            <a:r>
              <a:rPr lang="en-US"/>
              <a:t>Click to edit Master title style</a:t>
            </a:r>
            <a:endParaRPr lang="en-US" dirty="0"/>
          </a:p>
        </p:txBody>
      </p:sp>
    </p:spTree>
    <p:extLst>
      <p:ext uri="{BB962C8B-B14F-4D97-AF65-F5344CB8AC3E}">
        <p14:creationId xmlns:p14="http://schemas.microsoft.com/office/powerpoint/2010/main" val="301381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57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2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944000"/>
            <a:ext cx="7886700" cy="3170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b="1" i="0" baseline="0">
                <a:solidFill>
                  <a:srgbClr val="005F86"/>
                </a:solidFill>
                <a:latin typeface="Arial" charset="0"/>
              </a:defRPr>
            </a:lvl2pPr>
            <a:lvl3pPr marL="0" marR="0" indent="0" algn="l" defTabSz="914400" rtl="0" eaLnBrk="1" fontAlgn="auto" latinLnBrk="0" hangingPunct="1">
              <a:lnSpc>
                <a:spcPct val="90000"/>
              </a:lnSpc>
              <a:spcBef>
                <a:spcPts val="500"/>
              </a:spcBef>
              <a:spcAft>
                <a:spcPts val="0"/>
              </a:spcAft>
              <a:buClr>
                <a:srgbClr val="BFB089"/>
              </a:buClr>
              <a:buSzPct val="70000"/>
              <a:buFont typeface="Wingdings" panose="05000000000000000000" pitchFamily="2" charset="2"/>
              <a:buNone/>
              <a:tabLst>
                <a:tab pos="266700" algn="l"/>
              </a:tabLst>
              <a:defRPr sz="1100" b="1" i="0" u="none" baseline="0">
                <a:solidFill>
                  <a:srgbClr val="343433"/>
                </a:solidFill>
                <a:uFill>
                  <a:solidFill>
                    <a:srgbClr val="BFB089"/>
                  </a:solidFill>
                </a:uFill>
                <a:latin typeface="Arial" charset="0"/>
              </a:defRPr>
            </a:lvl3pPr>
            <a:lvl4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1" i="1" baseline="0">
                <a:solidFill>
                  <a:srgbClr val="343433"/>
                </a:solidFill>
                <a:latin typeface="Arial" charset="0"/>
              </a:defRPr>
            </a:lvl4pPr>
            <a:lvl5pPr marL="0" indent="0">
              <a:spcBef>
                <a:spcPts val="1000"/>
              </a:spcBef>
              <a:buClr>
                <a:srgbClr val="BFB089"/>
              </a:buClr>
              <a:buSzPct val="70000"/>
              <a:buFont typeface="Wingdings" panose="05000000000000000000" pitchFamily="2" charset="2"/>
              <a:buNone/>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687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005F8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772025"/>
            <a:ext cx="7886700" cy="892795"/>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4479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000" y="828217"/>
            <a:ext cx="7886700" cy="808067"/>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944000"/>
            <a:ext cx="3886200" cy="3338512"/>
          </a:xfrm>
        </p:spPr>
        <p:txBody>
          <a:bodyPr/>
          <a:lstStyle>
            <a:lvl1pPr>
              <a:defRPr>
                <a:solidFill>
                  <a:srgbClr val="005F86"/>
                </a:solidFill>
              </a:defRPr>
            </a:lvl1pPr>
            <a:lvl2pPr marL="0" indent="0">
              <a:buFont typeface="Arial" panose="020B0604020202020204" pitchFamily="34" charset="0"/>
              <a:buNone/>
              <a:defRPr i="0">
                <a:solidFill>
                  <a:srgbClr val="005F86"/>
                </a:solidFill>
              </a:defRPr>
            </a:lvl2pPr>
            <a:lvl3pPr marL="0" indent="0">
              <a:buNone/>
              <a:defRPr i="0">
                <a:solidFill>
                  <a:schemeClr val="tx1"/>
                </a:solidFill>
              </a:defRPr>
            </a:lvl3pPr>
            <a:lvl4pPr marL="0" indent="0">
              <a:buFont typeface="Arial" panose="020B0604020202020204" pitchFamily="34" charset="0"/>
              <a:buNone/>
              <a:defRPr i="0">
                <a:solidFill>
                  <a:schemeClr val="tx1"/>
                </a:solidFill>
              </a:defRPr>
            </a:lvl4pPr>
            <a:lvl5pPr marL="0" indent="0">
              <a:buFont typeface="Arial" panose="020B0604020202020204" pitchFamily="34" charset="0"/>
              <a:buNone/>
              <a:defRPr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944000"/>
            <a:ext cx="3886200" cy="3338512"/>
          </a:xfrm>
        </p:spPr>
        <p:txBody>
          <a:bodyPr/>
          <a:lstStyle>
            <a:lvl1pPr>
              <a:defRPr>
                <a:solidFill>
                  <a:srgbClr val="005F86"/>
                </a:solidFill>
              </a:defRPr>
            </a:lvl1pPr>
            <a:lvl2pPr>
              <a:defRPr i="0">
                <a:solidFill>
                  <a:srgbClr val="005F86"/>
                </a:solidFill>
              </a:defRPr>
            </a:lvl2pPr>
            <a:lvl3pPr marL="0" indent="0">
              <a:buNone/>
              <a:defRPr i="0">
                <a:solidFill>
                  <a:schemeClr val="tx1"/>
                </a:solidFill>
              </a:defRPr>
            </a:lvl3pPr>
            <a:lvl4pPr marL="0" indent="0">
              <a:buFont typeface="Arial" panose="020B0604020202020204" pitchFamily="34" charset="0"/>
              <a:buNone/>
              <a:defRPr i="0">
                <a:solidFill>
                  <a:schemeClr val="tx1"/>
                </a:solidFill>
              </a:defRPr>
            </a:lvl4pPr>
            <a:lvl5pPr marL="0" indent="0">
              <a:buFont typeface="Arial" panose="020B0604020202020204" pitchFamily="34" charset="0"/>
              <a:buNone/>
              <a:defRPr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9551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828000"/>
            <a:ext cx="7886700" cy="810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44000"/>
            <a:ext cx="3868340" cy="823912"/>
          </a:xfrm>
        </p:spPr>
        <p:txBody>
          <a:bodyPr anchor="t">
            <a:normAutofit/>
          </a:bodyPr>
          <a:lstStyle>
            <a:lvl1pPr marL="0" indent="0">
              <a:buNone/>
              <a:defRPr sz="2000" b="0">
                <a:solidFill>
                  <a:srgbClr val="005F86"/>
                </a:solidFill>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767912"/>
            <a:ext cx="3868340" cy="2352675"/>
          </a:xfrm>
        </p:spPr>
        <p:txBody>
          <a:bodyPr/>
          <a:lstStyle>
            <a:lvl1pPr>
              <a:defRPr>
                <a:solidFill>
                  <a:srgbClr val="005F86"/>
                </a:solidFill>
              </a:defRPr>
            </a:lvl1pPr>
            <a:lvl2pPr marL="0" indent="0">
              <a:buFont typeface="Arial" panose="020B0604020202020204" pitchFamily="34" charset="0"/>
              <a:buNone/>
              <a:defRPr i="0"/>
            </a:lvl2pPr>
            <a:lvl3pPr marL="0" indent="0">
              <a:buNone/>
              <a:defRPr i="0"/>
            </a:lvl3pPr>
            <a:lvl4pPr marL="0" indent="0">
              <a:buFont typeface="Arial" panose="020B0604020202020204" pitchFamily="34" charset="0"/>
              <a:buNone/>
              <a:defRPr i="0"/>
            </a:lvl4pPr>
            <a:lvl5pPr marL="0" indent="0">
              <a:buFont typeface="Arial" panose="020B0604020202020204" pitchFamily="34" charset="0"/>
              <a:buNone/>
              <a:defRPr i="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944000"/>
            <a:ext cx="3887391" cy="823912"/>
          </a:xfrm>
        </p:spPr>
        <p:txBody>
          <a:bodyPr anchor="t">
            <a:normAutofit/>
          </a:bodyPr>
          <a:lstStyle>
            <a:lvl1pPr marL="0" indent="0">
              <a:buNone/>
              <a:defRPr sz="2000" b="0">
                <a:solidFill>
                  <a:srgbClr val="005F86"/>
                </a:solidFill>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767912"/>
            <a:ext cx="3887391" cy="2352675"/>
          </a:xfrm>
        </p:spPr>
        <p:txBody>
          <a:bodyPr/>
          <a:lstStyle>
            <a:lvl1pPr>
              <a:defRPr>
                <a:solidFill>
                  <a:srgbClr val="005F86"/>
                </a:solidFill>
              </a:defRPr>
            </a:lvl1pPr>
            <a:lvl2pPr marL="0" indent="0">
              <a:buFont typeface="Arial" panose="020B0604020202020204" pitchFamily="34" charset="0"/>
              <a:buNone/>
              <a:defRPr i="0">
                <a:solidFill>
                  <a:srgbClr val="005F86"/>
                </a:solidFill>
              </a:defRPr>
            </a:lvl2pPr>
            <a:lvl3pPr marL="0" indent="0">
              <a:buNone/>
              <a:defRPr i="0">
                <a:solidFill>
                  <a:srgbClr val="54585A"/>
                </a:solidFill>
              </a:defRPr>
            </a:lvl3pPr>
            <a:lvl4pPr marL="0" indent="0">
              <a:buFont typeface="Arial" panose="020B0604020202020204" pitchFamily="34" charset="0"/>
              <a:buNone/>
              <a:defRPr i="0">
                <a:solidFill>
                  <a:srgbClr val="54585A"/>
                </a:solidFill>
              </a:defRPr>
            </a:lvl4pPr>
            <a:lvl5pPr marL="0" indent="0">
              <a:buFont typeface="Arial" panose="020B0604020202020204" pitchFamily="34" charset="0"/>
              <a:buNone/>
              <a:defRPr i="0">
                <a:solidFill>
                  <a:srgbClr val="54585A"/>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0862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17213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057400"/>
            <a:ext cx="2949178" cy="1600200"/>
          </a:xfrm>
        </p:spPr>
        <p:txBody>
          <a:bodyPr anchor="t"/>
          <a:lstStyle>
            <a:lvl1pPr>
              <a:defRPr sz="3200">
                <a:solidFill>
                  <a:schemeClr val="tx1"/>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3887391" y="2057400"/>
            <a:ext cx="4629150" cy="3952876"/>
          </a:xfrm>
        </p:spPr>
        <p:txBody>
          <a:bodyPr/>
          <a:lstStyle>
            <a:lvl1pPr>
              <a:defRPr sz="2000" b="0">
                <a:solidFill>
                  <a:srgbClr val="005F86"/>
                </a:solidFill>
                <a:latin typeface="Myriad Pro" charset="0"/>
                <a:ea typeface="Myriad Pro" charset="0"/>
                <a:cs typeface="Myriad Pro" charset="0"/>
              </a:defRPr>
            </a:lvl1pPr>
            <a:lvl2pPr marL="0" indent="0">
              <a:buFont typeface="Arial" panose="020B0604020202020204" pitchFamily="34" charset="0"/>
              <a:buNone/>
              <a:defRPr sz="1200" i="0">
                <a:solidFill>
                  <a:srgbClr val="005F86"/>
                </a:solidFill>
              </a:defRPr>
            </a:lvl2pPr>
            <a:lvl3pPr marL="0" indent="0">
              <a:buNone/>
              <a:defRPr sz="1100" i="0">
                <a:solidFill>
                  <a:srgbClr val="343433"/>
                </a:solidFill>
              </a:defRPr>
            </a:lvl3pPr>
            <a:lvl4pPr marL="0" indent="0">
              <a:buFont typeface="Arial" panose="020B0604020202020204" pitchFamily="34" charset="0"/>
              <a:buNone/>
              <a:defRPr sz="1100" i="1">
                <a:solidFill>
                  <a:srgbClr val="343433"/>
                </a:solidFill>
              </a:defRPr>
            </a:lvl4pPr>
            <a:lvl5pPr marL="0" indent="0">
              <a:buFont typeface="Arial" panose="020B0604020202020204" pitchFamily="34" charset="0"/>
              <a:buNone/>
              <a:defRPr sz="2000" i="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3667125"/>
            <a:ext cx="2949178" cy="2352675"/>
          </a:xfrm>
        </p:spPr>
        <p:txBody>
          <a:bodyPr/>
          <a:lstStyle>
            <a:lvl1pPr marL="0" indent="0">
              <a:buNone/>
              <a:defRPr sz="1600">
                <a:solidFill>
                  <a:srgbClr val="005F8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1911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05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8217"/>
            <a:ext cx="7886700" cy="80806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4910"/>
            <a:ext cx="7886700" cy="31708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277772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8" r:id="rId8"/>
    <p:sldLayoutId id="2147483667" r:id="rId9"/>
    <p:sldLayoutId id="2147483669" r:id="rId10"/>
  </p:sldLayoutIdLst>
  <p:txStyles>
    <p:titleStyle>
      <a:lvl1pPr algn="l" defTabSz="914400" rtl="0" eaLnBrk="1" latinLnBrk="0" hangingPunct="1">
        <a:lnSpc>
          <a:spcPct val="90000"/>
        </a:lnSpc>
        <a:spcBef>
          <a:spcPct val="0"/>
        </a:spcBef>
        <a:buNone/>
        <a:defRPr sz="3000" kern="1200">
          <a:solidFill>
            <a:schemeClr val="tx1"/>
          </a:solidFill>
          <a:latin typeface="Myriad Pro" charset="0"/>
          <a:ea typeface="Myriad Pro" charset="0"/>
          <a:cs typeface="Myriad Pro"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500" b="1" i="0" kern="1200">
          <a:solidFill>
            <a:srgbClr val="005F86"/>
          </a:solidFill>
          <a:latin typeface="Myriad Pro" charset="0"/>
          <a:ea typeface="Myriad Pro" charset="0"/>
          <a:cs typeface="Myriad Pro" charset="0"/>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b="1" i="0" kern="1200">
          <a:solidFill>
            <a:srgbClr val="005F86"/>
          </a:solidFill>
          <a:latin typeface="Arial" charset="0"/>
          <a:ea typeface="Arial" charset="0"/>
          <a:cs typeface="Arial" charset="0"/>
        </a:defRPr>
      </a:lvl2pPr>
      <a:lvl3pPr marL="0" marR="0" indent="0" algn="l" defTabSz="914400" rtl="0" eaLnBrk="1" fontAlgn="auto" latinLnBrk="0" hangingPunct="1">
        <a:lnSpc>
          <a:spcPct val="90000"/>
        </a:lnSpc>
        <a:spcBef>
          <a:spcPts val="500"/>
        </a:spcBef>
        <a:spcAft>
          <a:spcPts val="0"/>
        </a:spcAft>
        <a:buClr>
          <a:srgbClr val="BFB089"/>
        </a:buClr>
        <a:buSzPct val="70000"/>
        <a:buFont typeface="Wingdings" panose="05000000000000000000" pitchFamily="2" charset="2"/>
        <a:buNone/>
        <a:tabLst>
          <a:tab pos="266700" algn="l"/>
        </a:tabLst>
        <a:defRPr sz="1100" b="1" i="0" kern="1200">
          <a:solidFill>
            <a:schemeClr val="tx1">
              <a:lumMod val="85000"/>
              <a:lumOff val="15000"/>
            </a:schemeClr>
          </a:solidFill>
          <a:latin typeface="Arial" charset="0"/>
          <a:ea typeface="Arial" charset="0"/>
          <a:cs typeface="Arial" charset="0"/>
        </a:defRPr>
      </a:lvl3pPr>
      <a:lvl4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050" b="1" i="1" kern="1200">
          <a:solidFill>
            <a:schemeClr val="tx1">
              <a:lumMod val="85000"/>
              <a:lumOff val="15000"/>
            </a:schemeClr>
          </a:solidFill>
          <a:latin typeface="Arial" charset="0"/>
          <a:ea typeface="Arial" charset="0"/>
          <a:cs typeface="Arial" charset="0"/>
        </a:defRPr>
      </a:lvl4pPr>
      <a:lvl5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charset="0"/>
                <a:ea typeface="Arial" charset="0"/>
                <a:cs typeface="Arial" charset="0"/>
              </a:rPr>
              <a:t>TCS Governance</a:t>
            </a:r>
            <a:br>
              <a:rPr lang="en-US" dirty="0">
                <a:latin typeface="Arial" charset="0"/>
                <a:ea typeface="Arial" charset="0"/>
                <a:cs typeface="Arial" charset="0"/>
              </a:rPr>
            </a:br>
            <a:r>
              <a:rPr lang="en-US" sz="2000" dirty="0">
                <a:latin typeface="Arial" charset="0"/>
                <a:ea typeface="Arial" charset="0"/>
                <a:cs typeface="Arial" charset="0"/>
              </a:rPr>
              <a:t>School Board formation</a:t>
            </a:r>
            <a:endParaRPr lang="en-US" dirty="0">
              <a:latin typeface="Arial" charset="0"/>
              <a:ea typeface="Arial" charset="0"/>
              <a:cs typeface="Arial" charset="0"/>
            </a:endParaRPr>
          </a:p>
        </p:txBody>
      </p:sp>
    </p:spTree>
    <p:extLst>
      <p:ext uri="{BB962C8B-B14F-4D97-AF65-F5344CB8AC3E}">
        <p14:creationId xmlns:p14="http://schemas.microsoft.com/office/powerpoint/2010/main" val="125150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EE64-9D15-44F4-899E-B7CB9EACAE77}"/>
              </a:ext>
            </a:extLst>
          </p:cNvPr>
          <p:cNvSpPr>
            <a:spLocks noGrp="1"/>
          </p:cNvSpPr>
          <p:nvPr>
            <p:ph type="title"/>
          </p:nvPr>
        </p:nvSpPr>
        <p:spPr/>
        <p:txBody>
          <a:bodyPr/>
          <a:lstStyle/>
          <a:p>
            <a:r>
              <a:rPr lang="en-US" dirty="0"/>
              <a:t>When do we need</a:t>
            </a:r>
            <a:endParaRPr lang="en-AU" dirty="0"/>
          </a:p>
        </p:txBody>
      </p:sp>
      <p:sp>
        <p:nvSpPr>
          <p:cNvPr id="3" name="Text Placeholder 2">
            <a:extLst>
              <a:ext uri="{FF2B5EF4-FFF2-40B4-BE49-F238E27FC236}">
                <a16:creationId xmlns:a16="http://schemas.microsoft.com/office/drawing/2014/main" id="{59887FDB-8E8A-4CF4-9492-EF2126E40EA7}"/>
              </a:ext>
            </a:extLst>
          </p:cNvPr>
          <p:cNvSpPr>
            <a:spLocks noGrp="1"/>
          </p:cNvSpPr>
          <p:nvPr>
            <p:ph type="body" idx="1"/>
          </p:nvPr>
        </p:nvSpPr>
        <p:spPr/>
        <p:txBody>
          <a:bodyPr/>
          <a:lstStyle/>
          <a:p>
            <a:endParaRPr lang="en-AU"/>
          </a:p>
        </p:txBody>
      </p:sp>
      <p:pic>
        <p:nvPicPr>
          <p:cNvPr id="7" name="Picture 6" descr="A close up of text on a white background&#10;&#10;Description generated with very high confidence">
            <a:extLst>
              <a:ext uri="{FF2B5EF4-FFF2-40B4-BE49-F238E27FC236}">
                <a16:creationId xmlns:a16="http://schemas.microsoft.com/office/drawing/2014/main" id="{715DDB07-2A45-4ED8-BB44-9F4542DF5C5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17076" b="34105"/>
          <a:stretch/>
        </p:blipFill>
        <p:spPr>
          <a:xfrm>
            <a:off x="-4762" y="340853"/>
            <a:ext cx="9144000" cy="5466181"/>
          </a:xfrm>
          <a:prstGeom prst="rect">
            <a:avLst/>
          </a:prstGeom>
        </p:spPr>
      </p:pic>
    </p:spTree>
    <p:extLst>
      <p:ext uri="{BB962C8B-B14F-4D97-AF65-F5344CB8AC3E}">
        <p14:creationId xmlns:p14="http://schemas.microsoft.com/office/powerpoint/2010/main" val="230143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6166-7EC5-498A-9B4A-8CFBB5EA7C91}"/>
              </a:ext>
            </a:extLst>
          </p:cNvPr>
          <p:cNvSpPr>
            <a:spLocks noGrp="1"/>
          </p:cNvSpPr>
          <p:nvPr>
            <p:ph type="title"/>
          </p:nvPr>
        </p:nvSpPr>
        <p:spPr>
          <a:xfrm>
            <a:off x="564511" y="2924145"/>
            <a:ext cx="8258855" cy="1009710"/>
          </a:xfrm>
        </p:spPr>
        <p:txBody>
          <a:bodyPr>
            <a:normAutofit fontScale="90000"/>
          </a:bodyPr>
          <a:lstStyle/>
          <a:p>
            <a:r>
              <a:rPr lang="en-US" dirty="0"/>
              <a:t>TCS instruments of governance – the hierarchy</a:t>
            </a:r>
            <a:endParaRPr lang="en-AU" dirty="0"/>
          </a:p>
        </p:txBody>
      </p:sp>
    </p:spTree>
    <p:extLst>
      <p:ext uri="{BB962C8B-B14F-4D97-AF65-F5344CB8AC3E}">
        <p14:creationId xmlns:p14="http://schemas.microsoft.com/office/powerpoint/2010/main" val="101843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1EF8-C742-4E12-90F3-CD8ACA9E1886}"/>
              </a:ext>
            </a:extLst>
          </p:cNvPr>
          <p:cNvSpPr>
            <a:spLocks noGrp="1"/>
          </p:cNvSpPr>
          <p:nvPr>
            <p:ph type="title"/>
          </p:nvPr>
        </p:nvSpPr>
        <p:spPr>
          <a:xfrm>
            <a:off x="1246910" y="821238"/>
            <a:ext cx="7897090" cy="4701896"/>
          </a:xfrm>
        </p:spPr>
        <p:txBody>
          <a:bodyPr>
            <a:noAutofit/>
          </a:bodyPr>
          <a:lstStyle/>
          <a:p>
            <a:pPr>
              <a:lnSpc>
                <a:spcPct val="100000"/>
              </a:lnSpc>
            </a:pPr>
            <a:r>
              <a:rPr lang="en-US" sz="4400" dirty="0"/>
              <a:t>Policy </a:t>
            </a:r>
            <a:r>
              <a:rPr lang="en-US" sz="4400" dirty="0">
                <a:solidFill>
                  <a:schemeClr val="tx1"/>
                </a:solidFill>
              </a:rPr>
              <a:t>– what and why</a:t>
            </a:r>
            <a:br>
              <a:rPr lang="en-US" sz="4400" dirty="0"/>
            </a:br>
            <a:r>
              <a:rPr lang="en-US" sz="4400" dirty="0"/>
              <a:t>Framework </a:t>
            </a:r>
            <a:r>
              <a:rPr lang="en-US" sz="4400" dirty="0">
                <a:solidFill>
                  <a:schemeClr val="tx1"/>
                </a:solidFill>
              </a:rPr>
              <a:t>– what and why</a:t>
            </a:r>
            <a:br>
              <a:rPr lang="en-US" sz="4400" dirty="0"/>
            </a:br>
            <a:r>
              <a:rPr lang="en-US" sz="4400" dirty="0"/>
              <a:t>Procedure </a:t>
            </a:r>
            <a:r>
              <a:rPr lang="en-US" sz="4400" dirty="0">
                <a:solidFill>
                  <a:schemeClr val="tx1"/>
                </a:solidFill>
              </a:rPr>
              <a:t>- ‘must’ how</a:t>
            </a:r>
            <a:br>
              <a:rPr lang="en-US" sz="4400" dirty="0"/>
            </a:br>
            <a:r>
              <a:rPr lang="en-US" sz="4400" dirty="0"/>
              <a:t>Guideline </a:t>
            </a:r>
            <a:r>
              <a:rPr lang="en-US" sz="4400" dirty="0">
                <a:solidFill>
                  <a:schemeClr val="tx1"/>
                </a:solidFill>
              </a:rPr>
              <a:t>– ‘good practice’ how</a:t>
            </a:r>
            <a:br>
              <a:rPr lang="en-US" sz="4400" dirty="0">
                <a:solidFill>
                  <a:schemeClr val="tx1"/>
                </a:solidFill>
              </a:rPr>
            </a:br>
            <a:r>
              <a:rPr lang="en-US" sz="4400" dirty="0"/>
              <a:t>Position paper </a:t>
            </a:r>
            <a:r>
              <a:rPr lang="en-US" sz="4400" dirty="0">
                <a:solidFill>
                  <a:schemeClr val="tx1"/>
                </a:solidFill>
              </a:rPr>
              <a:t>– ‘ what and how’ about an issue ‘at this point in time’</a:t>
            </a:r>
            <a:endParaRPr lang="en-AU" sz="4400" dirty="0">
              <a:solidFill>
                <a:schemeClr val="tx1"/>
              </a:solidFill>
            </a:endParaRPr>
          </a:p>
        </p:txBody>
      </p:sp>
      <p:sp>
        <p:nvSpPr>
          <p:cNvPr id="3" name="Text Placeholder 2">
            <a:extLst>
              <a:ext uri="{FF2B5EF4-FFF2-40B4-BE49-F238E27FC236}">
                <a16:creationId xmlns:a16="http://schemas.microsoft.com/office/drawing/2014/main" id="{790789A3-7F82-40C6-9D7B-4F29B086D0A7}"/>
              </a:ext>
            </a:extLst>
          </p:cNvPr>
          <p:cNvSpPr>
            <a:spLocks noGrp="1"/>
          </p:cNvSpPr>
          <p:nvPr>
            <p:ph type="body" idx="1"/>
          </p:nvPr>
        </p:nvSpPr>
        <p:spPr>
          <a:xfrm rot="5400000">
            <a:off x="-1753236" y="2689243"/>
            <a:ext cx="4774988" cy="892795"/>
          </a:xfrm>
          <a:solidFill>
            <a:srgbClr val="005981"/>
          </a:solidFill>
          <a:ln>
            <a:noFill/>
          </a:ln>
        </p:spPr>
        <p:txBody>
          <a:bodyPr anchor="ctr">
            <a:normAutofit/>
          </a:bodyPr>
          <a:lstStyle/>
          <a:p>
            <a:pPr algn="ctr"/>
            <a:r>
              <a:rPr lang="en-US" sz="4800" dirty="0">
                <a:solidFill>
                  <a:schemeClr val="bg1"/>
                </a:solidFill>
              </a:rPr>
              <a:t>who, when</a:t>
            </a:r>
            <a:endParaRPr lang="en-AU" sz="4800" dirty="0">
              <a:solidFill>
                <a:schemeClr val="bg1"/>
              </a:solidFill>
            </a:endParaRPr>
          </a:p>
        </p:txBody>
      </p:sp>
    </p:spTree>
    <p:extLst>
      <p:ext uri="{BB962C8B-B14F-4D97-AF65-F5344CB8AC3E}">
        <p14:creationId xmlns:p14="http://schemas.microsoft.com/office/powerpoint/2010/main" val="137393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1EF8-C742-4E12-90F3-CD8ACA9E1886}"/>
              </a:ext>
            </a:extLst>
          </p:cNvPr>
          <p:cNvSpPr>
            <a:spLocks noGrp="1"/>
          </p:cNvSpPr>
          <p:nvPr>
            <p:ph type="title"/>
          </p:nvPr>
        </p:nvSpPr>
        <p:spPr>
          <a:xfrm>
            <a:off x="391885" y="748145"/>
            <a:ext cx="8567289" cy="4848081"/>
          </a:xfrm>
        </p:spPr>
        <p:txBody>
          <a:bodyPr anchor="ctr">
            <a:normAutofit fontScale="90000"/>
          </a:bodyPr>
          <a:lstStyle/>
          <a:p>
            <a:pPr>
              <a:lnSpc>
                <a:spcPct val="100000"/>
              </a:lnSpc>
            </a:pPr>
            <a:r>
              <a:rPr lang="en-US" sz="4400" dirty="0"/>
              <a:t>Policy </a:t>
            </a:r>
            <a:r>
              <a:rPr lang="en-US" sz="4400" dirty="0">
                <a:solidFill>
                  <a:schemeClr val="tx1"/>
                </a:solidFill>
              </a:rPr>
              <a:t>– must be adopted without adaption</a:t>
            </a:r>
            <a:br>
              <a:rPr lang="en-US" sz="4400" dirty="0"/>
            </a:br>
            <a:r>
              <a:rPr lang="en-US" sz="4400" dirty="0"/>
              <a:t>Framework </a:t>
            </a:r>
            <a:r>
              <a:rPr lang="en-US" sz="4400" dirty="0">
                <a:solidFill>
                  <a:schemeClr val="tx1"/>
                </a:solidFill>
              </a:rPr>
              <a:t>– must be adopted without adaption</a:t>
            </a:r>
            <a:br>
              <a:rPr lang="en-US" sz="4400" dirty="0"/>
            </a:br>
            <a:r>
              <a:rPr lang="en-US" sz="4400" dirty="0"/>
              <a:t>Procedure </a:t>
            </a:r>
            <a:r>
              <a:rPr lang="en-US" sz="4400" dirty="0">
                <a:solidFill>
                  <a:schemeClr val="tx1"/>
                </a:solidFill>
              </a:rPr>
              <a:t>– must be followed</a:t>
            </a:r>
            <a:br>
              <a:rPr lang="en-US" sz="4400" dirty="0"/>
            </a:br>
            <a:r>
              <a:rPr lang="en-US" sz="4400" dirty="0"/>
              <a:t>Guideline </a:t>
            </a:r>
            <a:r>
              <a:rPr lang="en-US" sz="4400" dirty="0">
                <a:solidFill>
                  <a:schemeClr val="tx1"/>
                </a:solidFill>
              </a:rPr>
              <a:t>– can be followed</a:t>
            </a:r>
            <a:br>
              <a:rPr lang="en-US" sz="4400" dirty="0">
                <a:solidFill>
                  <a:schemeClr val="tx1"/>
                </a:solidFill>
              </a:rPr>
            </a:br>
            <a:r>
              <a:rPr lang="en-US" sz="4400" dirty="0"/>
              <a:t>Position paper </a:t>
            </a:r>
            <a:r>
              <a:rPr lang="en-US" sz="4400" dirty="0">
                <a:solidFill>
                  <a:schemeClr val="tx1"/>
                </a:solidFill>
              </a:rPr>
              <a:t>– recommended actions</a:t>
            </a:r>
            <a:endParaRPr lang="en-AU" sz="4400" dirty="0">
              <a:solidFill>
                <a:schemeClr val="tx1"/>
              </a:solidFill>
            </a:endParaRPr>
          </a:p>
        </p:txBody>
      </p:sp>
    </p:spTree>
    <p:extLst>
      <p:ext uri="{BB962C8B-B14F-4D97-AF65-F5344CB8AC3E}">
        <p14:creationId xmlns:p14="http://schemas.microsoft.com/office/powerpoint/2010/main" val="34958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1EF8-C742-4E12-90F3-CD8ACA9E1886}"/>
              </a:ext>
            </a:extLst>
          </p:cNvPr>
          <p:cNvSpPr>
            <a:spLocks noGrp="1"/>
          </p:cNvSpPr>
          <p:nvPr>
            <p:ph type="title"/>
          </p:nvPr>
        </p:nvSpPr>
        <p:spPr>
          <a:xfrm>
            <a:off x="463139" y="748145"/>
            <a:ext cx="8493000" cy="4848081"/>
          </a:xfrm>
        </p:spPr>
        <p:txBody>
          <a:bodyPr anchor="ctr">
            <a:noAutofit/>
          </a:bodyPr>
          <a:lstStyle/>
          <a:p>
            <a:pPr>
              <a:lnSpc>
                <a:spcPct val="100000"/>
              </a:lnSpc>
            </a:pPr>
            <a:r>
              <a:rPr lang="en-US" sz="4000" dirty="0"/>
              <a:t>Policy </a:t>
            </a:r>
            <a:r>
              <a:rPr lang="en-US" sz="4000" dirty="0">
                <a:solidFill>
                  <a:schemeClr val="tx1"/>
                </a:solidFill>
              </a:rPr>
              <a:t>– if one exists a school can’t create its own</a:t>
            </a:r>
            <a:br>
              <a:rPr lang="en-US" sz="4000" dirty="0">
                <a:solidFill>
                  <a:schemeClr val="tx1"/>
                </a:solidFill>
              </a:rPr>
            </a:br>
            <a:r>
              <a:rPr lang="en-US" sz="4000" dirty="0"/>
              <a:t>Framework </a:t>
            </a:r>
            <a:r>
              <a:rPr lang="en-US" sz="4000" dirty="0">
                <a:solidFill>
                  <a:schemeClr val="tx1"/>
                </a:solidFill>
              </a:rPr>
              <a:t>– if one exists can’t a school can’t create its own</a:t>
            </a:r>
            <a:br>
              <a:rPr lang="en-US" sz="4000" dirty="0"/>
            </a:br>
            <a:r>
              <a:rPr lang="en-US" sz="4000" dirty="0"/>
              <a:t>Procedure </a:t>
            </a:r>
            <a:r>
              <a:rPr lang="en-US" sz="4000" dirty="0">
                <a:solidFill>
                  <a:schemeClr val="tx1"/>
                </a:solidFill>
              </a:rPr>
              <a:t>– if one exists, must follow it</a:t>
            </a:r>
            <a:br>
              <a:rPr lang="en-US" sz="4000" dirty="0"/>
            </a:br>
            <a:r>
              <a:rPr lang="en-US" sz="4000" dirty="0"/>
              <a:t>Guideline </a:t>
            </a:r>
            <a:r>
              <a:rPr lang="en-US" sz="4000" dirty="0">
                <a:solidFill>
                  <a:schemeClr val="tx1"/>
                </a:solidFill>
              </a:rPr>
              <a:t>– if one exists, use it to create school’s own procedure OR follow it</a:t>
            </a:r>
            <a:br>
              <a:rPr lang="en-US" sz="4000" dirty="0">
                <a:solidFill>
                  <a:schemeClr val="tx1"/>
                </a:solidFill>
              </a:rPr>
            </a:br>
            <a:r>
              <a:rPr lang="en-US" sz="4000" dirty="0"/>
              <a:t>Position paper </a:t>
            </a:r>
            <a:r>
              <a:rPr lang="en-US" sz="4000" dirty="0">
                <a:solidFill>
                  <a:schemeClr val="tx1"/>
                </a:solidFill>
              </a:rPr>
              <a:t>– if one exists, follow it</a:t>
            </a:r>
            <a:endParaRPr lang="en-AU" sz="4000" dirty="0">
              <a:solidFill>
                <a:schemeClr val="tx1"/>
              </a:solidFill>
            </a:endParaRPr>
          </a:p>
        </p:txBody>
      </p:sp>
    </p:spTree>
    <p:extLst>
      <p:ext uri="{BB962C8B-B14F-4D97-AF65-F5344CB8AC3E}">
        <p14:creationId xmlns:p14="http://schemas.microsoft.com/office/powerpoint/2010/main" val="346781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88D9-D584-41C9-84FA-FD1870A2A53C}"/>
              </a:ext>
            </a:extLst>
          </p:cNvPr>
          <p:cNvSpPr>
            <a:spLocks noGrp="1"/>
          </p:cNvSpPr>
          <p:nvPr>
            <p:ph type="title"/>
          </p:nvPr>
        </p:nvSpPr>
        <p:spPr>
          <a:xfrm>
            <a:off x="628650" y="816945"/>
            <a:ext cx="7886700" cy="1009710"/>
          </a:xfrm>
        </p:spPr>
        <p:txBody>
          <a:bodyPr/>
          <a:lstStyle/>
          <a:p>
            <a:r>
              <a:rPr lang="en-US" dirty="0"/>
              <a:t>Why?</a:t>
            </a:r>
            <a:endParaRPr lang="en-AU" dirty="0"/>
          </a:p>
        </p:txBody>
      </p:sp>
      <p:sp>
        <p:nvSpPr>
          <p:cNvPr id="3" name="Text Placeholder 2">
            <a:extLst>
              <a:ext uri="{FF2B5EF4-FFF2-40B4-BE49-F238E27FC236}">
                <a16:creationId xmlns:a16="http://schemas.microsoft.com/office/drawing/2014/main" id="{7F143ED2-0B2A-4E77-B139-8665088C3628}"/>
              </a:ext>
            </a:extLst>
          </p:cNvPr>
          <p:cNvSpPr>
            <a:spLocks noGrp="1"/>
          </p:cNvSpPr>
          <p:nvPr>
            <p:ph type="body" idx="1"/>
          </p:nvPr>
        </p:nvSpPr>
        <p:spPr>
          <a:xfrm>
            <a:off x="628650" y="2078183"/>
            <a:ext cx="7886700" cy="3384466"/>
          </a:xfrm>
        </p:spPr>
        <p:txBody>
          <a:bodyPr>
            <a:normAutofit/>
          </a:bodyPr>
          <a:lstStyle/>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legislation</a:t>
            </a:r>
          </a:p>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accountability</a:t>
            </a:r>
          </a:p>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complexity </a:t>
            </a:r>
          </a:p>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system-ness</a:t>
            </a:r>
          </a:p>
          <a:p>
            <a:pPr marL="342900" indent="-342900">
              <a:buFont typeface="Arial" panose="020B0604020202020204" pitchFamily="34" charset="0"/>
              <a:buChar char="•"/>
            </a:pPr>
            <a:r>
              <a:rPr lang="en-US" sz="4000" dirty="0">
                <a:latin typeface="Arial" panose="020B0604020202020204" pitchFamily="34" charset="0"/>
                <a:cs typeface="Arial" panose="020B0604020202020204" pitchFamily="34" charset="0"/>
              </a:rPr>
              <a:t>unity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36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ABCD-0671-4FFE-AF38-E2F39B390658}"/>
              </a:ext>
            </a:extLst>
          </p:cNvPr>
          <p:cNvSpPr>
            <a:spLocks noGrp="1"/>
          </p:cNvSpPr>
          <p:nvPr>
            <p:ph type="title"/>
          </p:nvPr>
        </p:nvSpPr>
        <p:spPr>
          <a:xfrm>
            <a:off x="455282" y="682113"/>
            <a:ext cx="7886700" cy="772204"/>
          </a:xfrm>
        </p:spPr>
        <p:txBody>
          <a:bodyPr>
            <a:normAutofit fontScale="90000"/>
          </a:bodyPr>
          <a:lstStyle/>
          <a:p>
            <a:r>
              <a:rPr lang="en-US" dirty="0"/>
              <a:t>Implementing TCSC policy</a:t>
            </a:r>
            <a:endParaRPr lang="en-AU" dirty="0"/>
          </a:p>
        </p:txBody>
      </p:sp>
      <p:sp>
        <p:nvSpPr>
          <p:cNvPr id="6" name="Rectangle: Rounded Corners 5">
            <a:extLst>
              <a:ext uri="{FF2B5EF4-FFF2-40B4-BE49-F238E27FC236}">
                <a16:creationId xmlns:a16="http://schemas.microsoft.com/office/drawing/2014/main" id="{06E73C86-77C0-4D10-84E9-1BE95C358B37}"/>
              </a:ext>
            </a:extLst>
          </p:cNvPr>
          <p:cNvSpPr/>
          <p:nvPr/>
        </p:nvSpPr>
        <p:spPr>
          <a:xfrm>
            <a:off x="455282" y="1923392"/>
            <a:ext cx="2885704" cy="1021278"/>
          </a:xfrm>
          <a:prstGeom prst="round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TCSC policy</a:t>
            </a:r>
            <a:endParaRPr lang="en-AU" sz="3200" dirty="0">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A01CCDF5-7EA8-47A5-B4A1-2DAFEF5C34BC}"/>
              </a:ext>
            </a:extLst>
          </p:cNvPr>
          <p:cNvSpPr/>
          <p:nvPr/>
        </p:nvSpPr>
        <p:spPr>
          <a:xfrm>
            <a:off x="1216353" y="3110616"/>
            <a:ext cx="4249264" cy="914400"/>
          </a:xfrm>
          <a:prstGeom prst="homePlate">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requires or triggers</a:t>
            </a:r>
            <a:endParaRPr lang="en-AU" sz="28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027FC89-9ACA-4C36-9C2F-CB1A1EF88B43}"/>
              </a:ext>
            </a:extLst>
          </p:cNvPr>
          <p:cNvSpPr/>
          <p:nvPr/>
        </p:nvSpPr>
        <p:spPr>
          <a:xfrm>
            <a:off x="1698171" y="4178471"/>
            <a:ext cx="6643811" cy="1840678"/>
          </a:xfrm>
          <a:prstGeom prst="roundRect">
            <a:avLst/>
          </a:prstGeom>
          <a:solidFill>
            <a:srgbClr val="005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TCS and/or school</a:t>
            </a:r>
            <a:r>
              <a:rPr lang="en-US" sz="3200" dirty="0">
                <a:solidFill>
                  <a:schemeClr val="bg1"/>
                </a:solidFill>
                <a:latin typeface="Arial" panose="020B0604020202020204" pitchFamily="34" charset="0"/>
                <a:cs typeface="Arial" panose="020B0604020202020204" pitchFamily="34" charset="0"/>
              </a:rPr>
              <a:t> framework, procedure and/or guideline</a:t>
            </a:r>
            <a:endParaRPr lang="en-A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4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28C-B857-412C-B8B4-CDC50A919613}"/>
              </a:ext>
            </a:extLst>
          </p:cNvPr>
          <p:cNvSpPr>
            <a:spLocks noGrp="1"/>
          </p:cNvSpPr>
          <p:nvPr>
            <p:ph type="title"/>
          </p:nvPr>
        </p:nvSpPr>
        <p:spPr>
          <a:xfrm>
            <a:off x="623888" y="914400"/>
            <a:ext cx="7886700" cy="1603170"/>
          </a:xfrm>
        </p:spPr>
        <p:txBody>
          <a:bodyPr>
            <a:normAutofit fontScale="90000"/>
          </a:bodyPr>
          <a:lstStyle/>
          <a:p>
            <a:r>
              <a:rPr lang="en-US" dirty="0"/>
              <a:t>How do we know what is required…</a:t>
            </a:r>
            <a:endParaRPr lang="en-AU" dirty="0"/>
          </a:p>
        </p:txBody>
      </p:sp>
      <p:sp>
        <p:nvSpPr>
          <p:cNvPr id="3" name="Text Placeholder 2">
            <a:extLst>
              <a:ext uri="{FF2B5EF4-FFF2-40B4-BE49-F238E27FC236}">
                <a16:creationId xmlns:a16="http://schemas.microsoft.com/office/drawing/2014/main" id="{91C8CAD1-AF53-408A-87A5-63CF3A4A8DD9}"/>
              </a:ext>
            </a:extLst>
          </p:cNvPr>
          <p:cNvSpPr>
            <a:spLocks noGrp="1"/>
          </p:cNvSpPr>
          <p:nvPr>
            <p:ph type="body" idx="1"/>
          </p:nvPr>
        </p:nvSpPr>
        <p:spPr>
          <a:xfrm>
            <a:off x="623888" y="2778826"/>
            <a:ext cx="8082790" cy="2885704"/>
          </a:xfrm>
        </p:spPr>
        <p:txBody>
          <a:bodyPr>
            <a:normAutofit fontScale="92500" lnSpcReduction="20000"/>
          </a:bodyPr>
          <a:lstStyle/>
          <a:p>
            <a:pPr marL="342900" indent="-342900">
              <a:lnSpc>
                <a:spcPct val="110000"/>
              </a:lnSpc>
              <a:spcBef>
                <a:spcPts val="0"/>
              </a:spcBef>
              <a:buFont typeface="Arial" panose="020B0604020202020204" pitchFamily="34" charset="0"/>
              <a:buChar char="•"/>
            </a:pPr>
            <a:r>
              <a:rPr lang="en-US" sz="4000" dirty="0">
                <a:latin typeface="Arial" panose="020B0604020202020204" pitchFamily="34" charset="0"/>
                <a:cs typeface="Arial" panose="020B0604020202020204" pitchFamily="34" charset="0"/>
              </a:rPr>
              <a:t>interpreted from the policy statement</a:t>
            </a:r>
          </a:p>
          <a:p>
            <a:pPr marL="342900" indent="-342900">
              <a:lnSpc>
                <a:spcPct val="110000"/>
              </a:lnSpc>
              <a:spcBef>
                <a:spcPts val="0"/>
              </a:spcBef>
              <a:buFont typeface="Arial" panose="020B0604020202020204" pitchFamily="34" charset="0"/>
              <a:buChar char="•"/>
            </a:pPr>
            <a:r>
              <a:rPr lang="en-US" sz="4000" dirty="0">
                <a:latin typeface="Arial" panose="020B0604020202020204" pitchFamily="34" charset="0"/>
                <a:cs typeface="Arial" panose="020B0604020202020204" pitchFamily="34" charset="0"/>
              </a:rPr>
              <a:t>stated in the consequences/actions</a:t>
            </a:r>
          </a:p>
          <a:p>
            <a:pPr marL="342900" indent="-342900">
              <a:lnSpc>
                <a:spcPct val="110000"/>
              </a:lnSpc>
              <a:spcBef>
                <a:spcPts val="0"/>
              </a:spcBef>
              <a:buFont typeface="Arial" panose="020B0604020202020204" pitchFamily="34" charset="0"/>
              <a:buChar char="•"/>
            </a:pPr>
            <a:r>
              <a:rPr lang="en-US" sz="4000" dirty="0">
                <a:latin typeface="Arial" panose="020B0604020202020204" pitchFamily="34" charset="0"/>
                <a:cs typeface="Arial" panose="020B0604020202020204" pitchFamily="34" charset="0"/>
              </a:rPr>
              <a:t>explained at Leadership Forums</a:t>
            </a:r>
          </a:p>
          <a:p>
            <a:pPr marL="342900" indent="-342900">
              <a:lnSpc>
                <a:spcPct val="110000"/>
              </a:lnSpc>
              <a:spcBef>
                <a:spcPts val="0"/>
              </a:spcBef>
              <a:buFont typeface="Arial" panose="020B0604020202020204" pitchFamily="34" charset="0"/>
              <a:buChar char="•"/>
            </a:pPr>
            <a:r>
              <a:rPr lang="en-US" sz="4000" dirty="0">
                <a:latin typeface="Arial" panose="020B0604020202020204" pitchFamily="34" charset="0"/>
                <a:cs typeface="Arial" panose="020B0604020202020204" pitchFamily="34" charset="0"/>
              </a:rPr>
              <a:t>communicated in Circulars</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07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28C-B857-412C-B8B4-CDC50A919613}"/>
              </a:ext>
            </a:extLst>
          </p:cNvPr>
          <p:cNvSpPr>
            <a:spLocks noGrp="1"/>
          </p:cNvSpPr>
          <p:nvPr>
            <p:ph type="title"/>
          </p:nvPr>
        </p:nvSpPr>
        <p:spPr>
          <a:xfrm>
            <a:off x="226322" y="430610"/>
            <a:ext cx="8917677" cy="1603170"/>
          </a:xfrm>
        </p:spPr>
        <p:txBody>
          <a:bodyPr>
            <a:normAutofit/>
          </a:bodyPr>
          <a:lstStyle/>
          <a:p>
            <a:r>
              <a:rPr lang="en-US" sz="4800" dirty="0"/>
              <a:t>Who determines what is ‘triggered’…</a:t>
            </a:r>
            <a:endParaRPr lang="en-AU" sz="4800" dirty="0"/>
          </a:p>
        </p:txBody>
      </p:sp>
      <p:sp>
        <p:nvSpPr>
          <p:cNvPr id="3" name="Text Placeholder 2">
            <a:extLst>
              <a:ext uri="{FF2B5EF4-FFF2-40B4-BE49-F238E27FC236}">
                <a16:creationId xmlns:a16="http://schemas.microsoft.com/office/drawing/2014/main" id="{91C8CAD1-AF53-408A-87A5-63CF3A4A8DD9}"/>
              </a:ext>
            </a:extLst>
          </p:cNvPr>
          <p:cNvSpPr>
            <a:spLocks noGrp="1"/>
          </p:cNvSpPr>
          <p:nvPr>
            <p:ph type="body" idx="1"/>
          </p:nvPr>
        </p:nvSpPr>
        <p:spPr>
          <a:xfrm>
            <a:off x="394873" y="2119490"/>
            <a:ext cx="7886700" cy="3844505"/>
          </a:xfrm>
        </p:spPr>
        <p:txBody>
          <a:bodyPr>
            <a:normAutofit fontScale="85000" lnSpcReduction="20000"/>
          </a:bodyPr>
          <a:lstStyle/>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Executive Director: Catholic Schools has delegation and authority to determine how TCSC policy is implemented in Toowoomba Catholic schools</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collaborative decision making with Executive Leadership Team</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advice from TCSO team and principals</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reporting back to the TCSC on how and the impact of policy</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principals determine this for their school if there isn’t a TCS framework or procedure</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06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ABCD-0671-4FFE-AF38-E2F39B390658}"/>
              </a:ext>
            </a:extLst>
          </p:cNvPr>
          <p:cNvSpPr>
            <a:spLocks noGrp="1"/>
          </p:cNvSpPr>
          <p:nvPr>
            <p:ph type="title"/>
          </p:nvPr>
        </p:nvSpPr>
        <p:spPr>
          <a:xfrm>
            <a:off x="455282" y="630315"/>
            <a:ext cx="7886700" cy="772204"/>
          </a:xfrm>
        </p:spPr>
        <p:txBody>
          <a:bodyPr>
            <a:normAutofit fontScale="90000"/>
          </a:bodyPr>
          <a:lstStyle/>
          <a:p>
            <a:r>
              <a:rPr lang="en-US" dirty="0"/>
              <a:t>Examples</a:t>
            </a:r>
            <a:endParaRPr lang="en-AU" dirty="0"/>
          </a:p>
        </p:txBody>
      </p:sp>
      <p:sp>
        <p:nvSpPr>
          <p:cNvPr id="6" name="Rectangle: Rounded Corners 5">
            <a:extLst>
              <a:ext uri="{FF2B5EF4-FFF2-40B4-BE49-F238E27FC236}">
                <a16:creationId xmlns:a16="http://schemas.microsoft.com/office/drawing/2014/main" id="{06E73C86-77C0-4D10-84E9-1BE95C358B37}"/>
              </a:ext>
            </a:extLst>
          </p:cNvPr>
          <p:cNvSpPr/>
          <p:nvPr/>
        </p:nvSpPr>
        <p:spPr>
          <a:xfrm>
            <a:off x="455282" y="1562220"/>
            <a:ext cx="8391834" cy="1021278"/>
          </a:xfrm>
          <a:prstGeom prst="round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Arial" panose="020B0604020202020204" pitchFamily="34" charset="0"/>
                <a:cs typeface="Arial" panose="020B0604020202020204" pitchFamily="34" charset="0"/>
              </a:rPr>
              <a:t>TCSC Conflict of interest declaration policy</a:t>
            </a:r>
            <a:endParaRPr lang="en-AU" sz="3200" dirty="0">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A01CCDF5-7EA8-47A5-B4A1-2DAFEF5C34BC}"/>
              </a:ext>
            </a:extLst>
          </p:cNvPr>
          <p:cNvSpPr/>
          <p:nvPr/>
        </p:nvSpPr>
        <p:spPr>
          <a:xfrm>
            <a:off x="504701" y="2796021"/>
            <a:ext cx="4249264" cy="914400"/>
          </a:xfrm>
          <a:prstGeom prst="homePlate">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required and triggered</a:t>
            </a:r>
            <a:endParaRPr lang="en-AU" sz="28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027FC89-9ACA-4C36-9C2F-CB1A1EF88B43}"/>
              </a:ext>
            </a:extLst>
          </p:cNvPr>
          <p:cNvSpPr/>
          <p:nvPr/>
        </p:nvSpPr>
        <p:spPr>
          <a:xfrm>
            <a:off x="455283" y="3870121"/>
            <a:ext cx="8391834" cy="2091291"/>
          </a:xfrm>
          <a:prstGeom prst="roundRect">
            <a:avLst/>
          </a:prstGeom>
          <a:solidFill>
            <a:srgbClr val="005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TCS Conflict of interest declaration procedure</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TCS Code of conduct </a:t>
            </a:r>
            <a:r>
              <a:rPr lang="en-US" sz="2000" dirty="0">
                <a:solidFill>
                  <a:schemeClr val="bg1"/>
                </a:solidFill>
                <a:latin typeface="Arial" panose="020B0604020202020204" pitchFamily="34" charset="0"/>
                <a:cs typeface="Arial" panose="020B0604020202020204" pitchFamily="34" charset="0"/>
              </a:rPr>
              <a:t>(inclusion of conflict of interest)</a:t>
            </a:r>
            <a:endParaRPr lang="en-US"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TCS Conflict of interest declaration training materials</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47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652836"/>
            <a:ext cx="7886700" cy="892796"/>
          </a:xfrm>
        </p:spPr>
        <p:txBody>
          <a:bodyPr>
            <a:normAutofit fontScale="90000"/>
          </a:bodyPr>
          <a:lstStyle/>
          <a:p>
            <a:r>
              <a:rPr lang="en-US" dirty="0">
                <a:latin typeface="Myriad Pro" panose="020B0503030403020204" pitchFamily="34" charset="0"/>
                <a:ea typeface="Arial" charset="0"/>
                <a:cs typeface="Arial" charset="0"/>
              </a:rPr>
              <a:t>Focus of the session</a:t>
            </a:r>
            <a:endParaRPr lang="en-AU" dirty="0">
              <a:latin typeface="Myriad Pro" panose="020B0503030403020204" pitchFamily="34" charset="0"/>
              <a:ea typeface="Arial" charset="0"/>
              <a:cs typeface="Arial" charset="0"/>
            </a:endParaRPr>
          </a:p>
        </p:txBody>
      </p:sp>
      <p:sp>
        <p:nvSpPr>
          <p:cNvPr id="6" name="Text Placeholder 5"/>
          <p:cNvSpPr>
            <a:spLocks noGrp="1"/>
          </p:cNvSpPr>
          <p:nvPr>
            <p:ph type="body" idx="1"/>
          </p:nvPr>
        </p:nvSpPr>
        <p:spPr>
          <a:xfrm>
            <a:off x="623888" y="1698171"/>
            <a:ext cx="7886700" cy="3966649"/>
          </a:xfrm>
        </p:spPr>
        <p:txBody>
          <a:bodyPr>
            <a:normAutofit/>
          </a:bodyPr>
          <a:lstStyle/>
          <a:p>
            <a:pPr marL="342900" indent="-342900">
              <a:buFont typeface="Arial" panose="020B0604020202020204" pitchFamily="34" charset="0"/>
              <a:buChar char="•"/>
            </a:pPr>
            <a:r>
              <a:rPr lang="en-US" sz="4000" dirty="0">
                <a:latin typeface="Arial" charset="0"/>
                <a:ea typeface="Arial" charset="0"/>
                <a:cs typeface="Arial" charset="0"/>
              </a:rPr>
              <a:t>know the hierarchy of TCS instruments of governance and their purpose</a:t>
            </a:r>
          </a:p>
          <a:p>
            <a:pPr marL="342900" indent="-342900">
              <a:buFont typeface="Arial" panose="020B0604020202020204" pitchFamily="34" charset="0"/>
              <a:buChar char="•"/>
            </a:pPr>
            <a:r>
              <a:rPr lang="en-US" sz="4000" dirty="0">
                <a:latin typeface="Arial" charset="0"/>
                <a:ea typeface="Arial" charset="0"/>
                <a:cs typeface="Arial" charset="0"/>
              </a:rPr>
              <a:t>understand how these instruments of governance are applied </a:t>
            </a:r>
          </a:p>
        </p:txBody>
      </p:sp>
    </p:spTree>
    <p:extLst>
      <p:ext uri="{BB962C8B-B14F-4D97-AF65-F5344CB8AC3E}">
        <p14:creationId xmlns:p14="http://schemas.microsoft.com/office/powerpoint/2010/main" val="231781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ABCD-0671-4FFE-AF38-E2F39B390658}"/>
              </a:ext>
            </a:extLst>
          </p:cNvPr>
          <p:cNvSpPr>
            <a:spLocks noGrp="1"/>
          </p:cNvSpPr>
          <p:nvPr>
            <p:ph type="title"/>
          </p:nvPr>
        </p:nvSpPr>
        <p:spPr>
          <a:xfrm>
            <a:off x="455282" y="630315"/>
            <a:ext cx="7886700" cy="772204"/>
          </a:xfrm>
        </p:spPr>
        <p:txBody>
          <a:bodyPr>
            <a:normAutofit fontScale="90000"/>
          </a:bodyPr>
          <a:lstStyle/>
          <a:p>
            <a:r>
              <a:rPr lang="en-US" dirty="0"/>
              <a:t>Examples</a:t>
            </a:r>
            <a:endParaRPr lang="en-AU" dirty="0"/>
          </a:p>
        </p:txBody>
      </p:sp>
      <p:sp>
        <p:nvSpPr>
          <p:cNvPr id="6" name="Rectangle: Rounded Corners 5">
            <a:extLst>
              <a:ext uri="{FF2B5EF4-FFF2-40B4-BE49-F238E27FC236}">
                <a16:creationId xmlns:a16="http://schemas.microsoft.com/office/drawing/2014/main" id="{06E73C86-77C0-4D10-84E9-1BE95C358B37}"/>
              </a:ext>
            </a:extLst>
          </p:cNvPr>
          <p:cNvSpPr/>
          <p:nvPr/>
        </p:nvSpPr>
        <p:spPr>
          <a:xfrm>
            <a:off x="504701" y="1402519"/>
            <a:ext cx="8391834" cy="772204"/>
          </a:xfrm>
          <a:prstGeom prst="round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Arial" panose="020B0604020202020204" pitchFamily="34" charset="0"/>
                <a:cs typeface="Arial" panose="020B0604020202020204" pitchFamily="34" charset="0"/>
              </a:rPr>
              <a:t>TCSC Student behaviour support policy</a:t>
            </a:r>
            <a:endParaRPr lang="en-AU" sz="3200" dirty="0">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A01CCDF5-7EA8-47A5-B4A1-2DAFEF5C34BC}"/>
              </a:ext>
            </a:extLst>
          </p:cNvPr>
          <p:cNvSpPr/>
          <p:nvPr/>
        </p:nvSpPr>
        <p:spPr>
          <a:xfrm>
            <a:off x="504701" y="2284461"/>
            <a:ext cx="4249264" cy="662466"/>
          </a:xfrm>
          <a:prstGeom prst="homePlate">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required and triggered</a:t>
            </a:r>
            <a:endParaRPr lang="en-AU" sz="28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027FC89-9ACA-4C36-9C2F-CB1A1EF88B43}"/>
              </a:ext>
            </a:extLst>
          </p:cNvPr>
          <p:cNvSpPr/>
          <p:nvPr/>
        </p:nvSpPr>
        <p:spPr>
          <a:xfrm>
            <a:off x="455282" y="3056665"/>
            <a:ext cx="8391834" cy="1001923"/>
          </a:xfrm>
          <a:prstGeom prst="roundRect">
            <a:avLst/>
          </a:prstGeom>
          <a:solidFill>
            <a:srgbClr val="005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TCS Student behaviour support guideline</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TCS Formal behaviour sanctions procedure</a:t>
            </a:r>
          </a:p>
        </p:txBody>
      </p:sp>
      <p:sp>
        <p:nvSpPr>
          <p:cNvPr id="7" name="Arrow: Pentagon 6">
            <a:extLst>
              <a:ext uri="{FF2B5EF4-FFF2-40B4-BE49-F238E27FC236}">
                <a16:creationId xmlns:a16="http://schemas.microsoft.com/office/drawing/2014/main" id="{45F142ED-7136-4CFE-A775-795B4C148915}"/>
              </a:ext>
            </a:extLst>
          </p:cNvPr>
          <p:cNvSpPr/>
          <p:nvPr/>
        </p:nvSpPr>
        <p:spPr>
          <a:xfrm>
            <a:off x="455282" y="4168326"/>
            <a:ext cx="1884157" cy="676806"/>
          </a:xfrm>
          <a:prstGeom prst="homePlate">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required</a:t>
            </a:r>
            <a:endParaRPr lang="en-AU" sz="28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38B9BA2-213C-4164-A1F5-F4C372BE699E}"/>
              </a:ext>
            </a:extLst>
          </p:cNvPr>
          <p:cNvSpPr/>
          <p:nvPr/>
        </p:nvSpPr>
        <p:spPr>
          <a:xfrm>
            <a:off x="376083" y="4940530"/>
            <a:ext cx="8391834" cy="1001923"/>
          </a:xfrm>
          <a:prstGeom prst="roundRect">
            <a:avLst/>
          </a:prstGeom>
          <a:solidFill>
            <a:srgbClr val="005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School student behaviour support plan (procedure)</a:t>
            </a:r>
            <a:endParaRPr lang="en-A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66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ABCD-0671-4FFE-AF38-E2F39B390658}"/>
              </a:ext>
            </a:extLst>
          </p:cNvPr>
          <p:cNvSpPr>
            <a:spLocks noGrp="1"/>
          </p:cNvSpPr>
          <p:nvPr>
            <p:ph type="title"/>
          </p:nvPr>
        </p:nvSpPr>
        <p:spPr>
          <a:xfrm>
            <a:off x="376083" y="481125"/>
            <a:ext cx="7886700" cy="772204"/>
          </a:xfrm>
        </p:spPr>
        <p:txBody>
          <a:bodyPr>
            <a:normAutofit fontScale="90000"/>
          </a:bodyPr>
          <a:lstStyle/>
          <a:p>
            <a:r>
              <a:rPr lang="en-US" dirty="0"/>
              <a:t>What about TCS policy…</a:t>
            </a:r>
            <a:endParaRPr lang="en-AU" dirty="0"/>
          </a:p>
        </p:txBody>
      </p:sp>
      <p:sp>
        <p:nvSpPr>
          <p:cNvPr id="6" name="Rectangle: Rounded Corners 5">
            <a:extLst>
              <a:ext uri="{FF2B5EF4-FFF2-40B4-BE49-F238E27FC236}">
                <a16:creationId xmlns:a16="http://schemas.microsoft.com/office/drawing/2014/main" id="{06E73C86-77C0-4D10-84E9-1BE95C358B37}"/>
              </a:ext>
            </a:extLst>
          </p:cNvPr>
          <p:cNvSpPr/>
          <p:nvPr/>
        </p:nvSpPr>
        <p:spPr>
          <a:xfrm>
            <a:off x="376083" y="1339534"/>
            <a:ext cx="8391834" cy="662467"/>
          </a:xfrm>
          <a:prstGeom prst="round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TCS Acceptable use of ICT systems and resources policy</a:t>
            </a:r>
            <a:endParaRPr lang="en-AU" sz="2400" dirty="0">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A01CCDF5-7EA8-47A5-B4A1-2DAFEF5C34BC}"/>
              </a:ext>
            </a:extLst>
          </p:cNvPr>
          <p:cNvSpPr/>
          <p:nvPr/>
        </p:nvSpPr>
        <p:spPr>
          <a:xfrm>
            <a:off x="376083" y="2096278"/>
            <a:ext cx="2084120" cy="445039"/>
          </a:xfrm>
          <a:prstGeom prst="homePlate">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triggered</a:t>
            </a:r>
            <a:endParaRPr lang="en-AU" sz="24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027FC89-9ACA-4C36-9C2F-CB1A1EF88B43}"/>
              </a:ext>
            </a:extLst>
          </p:cNvPr>
          <p:cNvSpPr/>
          <p:nvPr/>
        </p:nvSpPr>
        <p:spPr>
          <a:xfrm>
            <a:off x="376083" y="2611400"/>
            <a:ext cx="8391834" cy="1533085"/>
          </a:xfrm>
          <a:prstGeom prst="roundRect">
            <a:avLst/>
          </a:prstGeom>
          <a:solidFill>
            <a:srgbClr val="005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TCS Acceptable use agreement templates for primary and secondary students</a:t>
            </a:r>
          </a:p>
          <a:p>
            <a:pPr marL="457200"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TCS AUP staff and parent education materials</a:t>
            </a:r>
          </a:p>
          <a:p>
            <a:pPr marL="457200" indent="-4572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TCS recommended curriculum materials</a:t>
            </a:r>
          </a:p>
        </p:txBody>
      </p:sp>
      <p:sp>
        <p:nvSpPr>
          <p:cNvPr id="7" name="Arrow: Pentagon 6">
            <a:extLst>
              <a:ext uri="{FF2B5EF4-FFF2-40B4-BE49-F238E27FC236}">
                <a16:creationId xmlns:a16="http://schemas.microsoft.com/office/drawing/2014/main" id="{45F142ED-7136-4CFE-A775-795B4C148915}"/>
              </a:ext>
            </a:extLst>
          </p:cNvPr>
          <p:cNvSpPr/>
          <p:nvPr/>
        </p:nvSpPr>
        <p:spPr>
          <a:xfrm>
            <a:off x="376083" y="4191316"/>
            <a:ext cx="1884157" cy="421632"/>
          </a:xfrm>
          <a:prstGeom prst="homePlate">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required</a:t>
            </a:r>
            <a:endParaRPr lang="en-AU"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38B9BA2-213C-4164-A1F5-F4C372BE699E}"/>
              </a:ext>
            </a:extLst>
          </p:cNvPr>
          <p:cNvSpPr/>
          <p:nvPr/>
        </p:nvSpPr>
        <p:spPr>
          <a:xfrm>
            <a:off x="376083" y="4659779"/>
            <a:ext cx="8391834" cy="2026026"/>
          </a:xfrm>
          <a:prstGeom prst="roundRect">
            <a:avLst/>
          </a:prstGeom>
          <a:solidFill>
            <a:srgbClr val="005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schools to use templates, engage staff and parents in education to understand the policy, implement curriculum to support students understanding and ensure all students have a signed AU agreement</a:t>
            </a:r>
            <a:endParaRPr lang="en-A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42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E181-CE48-49A4-A48E-10633CE95174}"/>
              </a:ext>
            </a:extLst>
          </p:cNvPr>
          <p:cNvSpPr>
            <a:spLocks noGrp="1"/>
          </p:cNvSpPr>
          <p:nvPr>
            <p:ph type="title"/>
          </p:nvPr>
        </p:nvSpPr>
        <p:spPr>
          <a:xfrm>
            <a:off x="398257" y="557834"/>
            <a:ext cx="7886700" cy="892796"/>
          </a:xfrm>
        </p:spPr>
        <p:txBody>
          <a:bodyPr>
            <a:normAutofit fontScale="90000"/>
          </a:bodyPr>
          <a:lstStyle/>
          <a:p>
            <a:r>
              <a:rPr lang="en-US" dirty="0"/>
              <a:t>…and school policy…</a:t>
            </a:r>
            <a:endParaRPr lang="en-AU" dirty="0"/>
          </a:p>
        </p:txBody>
      </p:sp>
      <p:sp>
        <p:nvSpPr>
          <p:cNvPr id="3" name="Text Placeholder 2">
            <a:extLst>
              <a:ext uri="{FF2B5EF4-FFF2-40B4-BE49-F238E27FC236}">
                <a16:creationId xmlns:a16="http://schemas.microsoft.com/office/drawing/2014/main" id="{37CED83B-EB9E-4924-942C-410044C3BA21}"/>
              </a:ext>
            </a:extLst>
          </p:cNvPr>
          <p:cNvSpPr>
            <a:spLocks noGrp="1"/>
          </p:cNvSpPr>
          <p:nvPr>
            <p:ph type="body" idx="1"/>
          </p:nvPr>
        </p:nvSpPr>
        <p:spPr>
          <a:xfrm>
            <a:off x="493259" y="1565688"/>
            <a:ext cx="7886700" cy="4490728"/>
          </a:xfrm>
        </p:spPr>
        <p:txBody>
          <a:bodyPr>
            <a:normAutofit fontScale="85000" lnSpcReduction="20000"/>
          </a:bodyPr>
          <a:lstStyle/>
          <a:p>
            <a:pPr>
              <a:lnSpc>
                <a:spcPct val="120000"/>
              </a:lnSpc>
              <a:spcBef>
                <a:spcPts val="0"/>
              </a:spcBef>
            </a:pPr>
            <a:r>
              <a:rPr lang="en-US" sz="2800" dirty="0">
                <a:latin typeface="Arial" panose="020B0604020202020204" pitchFamily="34" charset="0"/>
                <a:cs typeface="Arial" panose="020B0604020202020204" pitchFamily="34" charset="0"/>
              </a:rPr>
              <a:t>School boards are to</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know and understand TCSC and TCS policy </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provide advice to principals in the development and review of school policy</a:t>
            </a:r>
          </a:p>
          <a:p>
            <a:pPr>
              <a:lnSpc>
                <a:spcPct val="120000"/>
              </a:lnSpc>
              <a:spcBef>
                <a:spcPts val="0"/>
              </a:spcBef>
            </a:pPr>
            <a:endParaRPr lang="en-US" sz="2800" dirty="0">
              <a:latin typeface="Arial" panose="020B0604020202020204" pitchFamily="34" charset="0"/>
              <a:cs typeface="Arial" panose="020B0604020202020204" pitchFamily="34" charset="0"/>
            </a:endParaRPr>
          </a:p>
          <a:p>
            <a:pPr>
              <a:lnSpc>
                <a:spcPct val="120000"/>
              </a:lnSpc>
              <a:spcBef>
                <a:spcPts val="0"/>
              </a:spcBef>
            </a:pPr>
            <a:r>
              <a:rPr lang="en-US" sz="2800" dirty="0">
                <a:latin typeface="Arial" panose="020B0604020202020204" pitchFamily="34" charset="0"/>
                <a:cs typeface="Arial" panose="020B0604020202020204" pitchFamily="34" charset="0"/>
              </a:rPr>
              <a:t>Principals are to</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explain TCSC and TCS policy to the School Board, staff and families and describe how it is implemented in their school (written procedures and guidelines)</a:t>
            </a:r>
          </a:p>
          <a:p>
            <a:pPr marL="342900" indent="-342900">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report to the School Board on the impact and outcomes of implementation of TCSC, TCS and school policies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279800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E181-CE48-49A4-A48E-10633CE95174}"/>
              </a:ext>
            </a:extLst>
          </p:cNvPr>
          <p:cNvSpPr>
            <a:spLocks noGrp="1"/>
          </p:cNvSpPr>
          <p:nvPr>
            <p:ph type="title"/>
          </p:nvPr>
        </p:nvSpPr>
        <p:spPr>
          <a:xfrm>
            <a:off x="398257" y="557834"/>
            <a:ext cx="7886700" cy="892796"/>
          </a:xfrm>
        </p:spPr>
        <p:txBody>
          <a:bodyPr>
            <a:normAutofit fontScale="90000"/>
          </a:bodyPr>
          <a:lstStyle/>
          <a:p>
            <a:r>
              <a:rPr lang="en-US" dirty="0"/>
              <a:t>…and school policy…</a:t>
            </a:r>
            <a:endParaRPr lang="en-AU" dirty="0"/>
          </a:p>
        </p:txBody>
      </p:sp>
      <p:sp>
        <p:nvSpPr>
          <p:cNvPr id="3" name="Text Placeholder 2">
            <a:extLst>
              <a:ext uri="{FF2B5EF4-FFF2-40B4-BE49-F238E27FC236}">
                <a16:creationId xmlns:a16="http://schemas.microsoft.com/office/drawing/2014/main" id="{37CED83B-EB9E-4924-942C-410044C3BA21}"/>
              </a:ext>
            </a:extLst>
          </p:cNvPr>
          <p:cNvSpPr>
            <a:spLocks noGrp="1"/>
          </p:cNvSpPr>
          <p:nvPr>
            <p:ph type="body" idx="1"/>
          </p:nvPr>
        </p:nvSpPr>
        <p:spPr>
          <a:xfrm>
            <a:off x="528885" y="1450630"/>
            <a:ext cx="7886700" cy="4475157"/>
          </a:xfrm>
        </p:spPr>
        <p:txBody>
          <a:bodyPr>
            <a:normAutofit/>
          </a:bodyPr>
          <a:lstStyle/>
          <a:p>
            <a:pPr>
              <a:lnSpc>
                <a:spcPct val="110000"/>
              </a:lnSpc>
              <a:spcBef>
                <a:spcPts val="0"/>
              </a:spcBef>
            </a:pPr>
            <a:r>
              <a:rPr lang="en-US" sz="2800" dirty="0">
                <a:latin typeface="Arial" panose="020B0604020202020204" pitchFamily="34" charset="0"/>
                <a:cs typeface="Arial" panose="020B0604020202020204" pitchFamily="34" charset="0"/>
              </a:rPr>
              <a:t>Examples of school policy may include</a:t>
            </a:r>
          </a:p>
          <a:p>
            <a:pPr marL="457200" indent="-457200">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Use of owned mobile technologies during school hours</a:t>
            </a:r>
          </a:p>
          <a:p>
            <a:pPr marL="457200" indent="-457200">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Homework</a:t>
            </a:r>
          </a:p>
          <a:p>
            <a:pPr marL="457200" indent="-457200">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School uniform</a:t>
            </a:r>
          </a:p>
          <a:p>
            <a:pPr marL="457200" indent="-457200">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1 to 1 and BYOD </a:t>
            </a:r>
          </a:p>
          <a:p>
            <a:pPr>
              <a:lnSpc>
                <a:spcPct val="110000"/>
              </a:lnSpc>
              <a:spcBef>
                <a:spcPts val="0"/>
              </a:spcBef>
            </a:pPr>
            <a:endParaRPr lang="en-US" sz="2800" dirty="0">
              <a:latin typeface="Arial" panose="020B0604020202020204" pitchFamily="34" charset="0"/>
              <a:cs typeface="Arial" panose="020B0604020202020204" pitchFamily="34" charset="0"/>
            </a:endParaRPr>
          </a:p>
          <a:p>
            <a:pPr>
              <a:lnSpc>
                <a:spcPct val="110000"/>
              </a:lnSpc>
              <a:spcBef>
                <a:spcPts val="0"/>
              </a:spcBef>
            </a:pPr>
            <a:r>
              <a:rPr lang="en-US" sz="2800" dirty="0">
                <a:latin typeface="Arial" panose="020B0604020202020204" pitchFamily="34" charset="0"/>
                <a:cs typeface="Arial" panose="020B0604020202020204" pitchFamily="34" charset="0"/>
              </a:rPr>
              <a:t>These should be contextual and in response to setting a standard or changing behaviours.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233374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9096-DC47-4BF6-B20A-61AB00CDA8BA}"/>
              </a:ext>
            </a:extLst>
          </p:cNvPr>
          <p:cNvSpPr>
            <a:spLocks noGrp="1"/>
          </p:cNvSpPr>
          <p:nvPr>
            <p:ph type="title"/>
          </p:nvPr>
        </p:nvSpPr>
        <p:spPr>
          <a:xfrm>
            <a:off x="623888" y="1140031"/>
            <a:ext cx="7886700" cy="4607626"/>
          </a:xfrm>
        </p:spPr>
        <p:txBody>
          <a:bodyPr>
            <a:normAutofit/>
          </a:bodyPr>
          <a:lstStyle/>
          <a:p>
            <a:r>
              <a:rPr lang="en-US" dirty="0">
                <a:latin typeface="Myriad Pro"/>
              </a:rPr>
              <a:t>Ensuring a policy is a policy and not a procedure…</a:t>
            </a:r>
            <a:br>
              <a:rPr lang="en-US" dirty="0"/>
            </a:br>
            <a:br>
              <a:rPr lang="en-US" dirty="0"/>
            </a:b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15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E30499-B5B2-48F8-9A09-D11CD0491D24}"/>
              </a:ext>
            </a:extLst>
          </p:cNvPr>
          <p:cNvSpPr>
            <a:spLocks noGrp="1"/>
          </p:cNvSpPr>
          <p:nvPr>
            <p:ph type="body" idx="1"/>
          </p:nvPr>
        </p:nvSpPr>
        <p:spPr>
          <a:xfrm>
            <a:off x="478198" y="1294412"/>
            <a:ext cx="8187603" cy="4714794"/>
          </a:xfrm>
        </p:spPr>
        <p:txBody>
          <a:bodyPr>
            <a:normAutofit/>
          </a:bodyPr>
          <a:lstStyle/>
          <a:p>
            <a:pPr>
              <a:lnSpc>
                <a:spcPct val="100000"/>
              </a:lnSpc>
              <a:spcBef>
                <a:spcPts val="0"/>
              </a:spcBef>
              <a:spcAft>
                <a:spcPts val="1200"/>
              </a:spcAft>
            </a:pPr>
            <a:r>
              <a:rPr lang="en-US" sz="6000" dirty="0">
                <a:solidFill>
                  <a:srgbClr val="005F86"/>
                </a:solidFill>
              </a:rPr>
              <a:t>On the intranet…</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Policy and Procedure Register (PPR)</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Toowoomba Catholic Schools governance</a:t>
            </a:r>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01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D33C-532E-4BB6-AEE5-C65E3818F0C4}"/>
              </a:ext>
            </a:extLst>
          </p:cNvPr>
          <p:cNvSpPr>
            <a:spLocks noGrp="1"/>
          </p:cNvSpPr>
          <p:nvPr>
            <p:ph type="title"/>
          </p:nvPr>
        </p:nvSpPr>
        <p:spPr>
          <a:xfrm>
            <a:off x="540761" y="-1426369"/>
            <a:ext cx="7886700" cy="2852737"/>
          </a:xfrm>
        </p:spPr>
        <p:txBody>
          <a:bodyPr/>
          <a:lstStyle/>
          <a:p>
            <a:r>
              <a:rPr lang="en-US" dirty="0"/>
              <a:t>What is governance?</a:t>
            </a:r>
            <a:endParaRPr lang="en-AU" dirty="0"/>
          </a:p>
        </p:txBody>
      </p:sp>
      <p:sp>
        <p:nvSpPr>
          <p:cNvPr id="3" name="Text Placeholder 2">
            <a:extLst>
              <a:ext uri="{FF2B5EF4-FFF2-40B4-BE49-F238E27FC236}">
                <a16:creationId xmlns:a16="http://schemas.microsoft.com/office/drawing/2014/main" id="{D4FE55AF-C158-4B77-9FDF-2D42817075C0}"/>
              </a:ext>
            </a:extLst>
          </p:cNvPr>
          <p:cNvSpPr>
            <a:spLocks noGrp="1"/>
          </p:cNvSpPr>
          <p:nvPr>
            <p:ph type="body" idx="1"/>
          </p:nvPr>
        </p:nvSpPr>
        <p:spPr>
          <a:xfrm>
            <a:off x="628650" y="1649897"/>
            <a:ext cx="7886700" cy="4353338"/>
          </a:xfrm>
        </p:spPr>
        <p:txBody>
          <a:bodyPr>
            <a:normAutofit lnSpcReduction="10000"/>
          </a:bodyPr>
          <a:lstStyle/>
          <a:p>
            <a:pPr algn="just"/>
            <a:r>
              <a:rPr lang="en-AU" sz="3600" dirty="0">
                <a:latin typeface="Arial" panose="020B0604020202020204" pitchFamily="34" charset="0"/>
                <a:cs typeface="Arial" panose="020B0604020202020204" pitchFamily="34" charset="0"/>
              </a:rPr>
              <a:t>… </a:t>
            </a:r>
            <a:r>
              <a:rPr lang="en-AU" sz="3600" i="1" dirty="0">
                <a:latin typeface="Arial" panose="020B0604020202020204" pitchFamily="34" charset="0"/>
                <a:cs typeface="Arial" panose="020B0604020202020204" pitchFamily="34" charset="0"/>
              </a:rPr>
              <a:t>the set of responsibilities and practices, policies and procedures, exercised by an agency’s executive to provide strategic direction, ensure objectives manage risk, and use resources responsibly and with accountability </a:t>
            </a:r>
            <a:r>
              <a:rPr lang="en-AU" sz="3600" dirty="0">
                <a:latin typeface="Arial" panose="020B0604020202020204" pitchFamily="34" charset="0"/>
                <a:cs typeface="Arial" panose="020B0604020202020204" pitchFamily="34" charset="0"/>
              </a:rPr>
              <a:t>to achieve the vision and mission of the organisation.</a:t>
            </a:r>
          </a:p>
          <a:p>
            <a:pPr algn="r"/>
            <a:endParaRPr lang="en-AU" sz="1600" baseline="30000" dirty="0">
              <a:latin typeface="Arial" panose="020B0604020202020204" pitchFamily="34" charset="0"/>
              <a:cs typeface="Arial" panose="020B0604020202020204" pitchFamily="34" charset="0"/>
            </a:endParaRPr>
          </a:p>
          <a:p>
            <a:pPr algn="r"/>
            <a:r>
              <a:rPr lang="en-AU" sz="1600" baseline="30000" dirty="0">
                <a:latin typeface="Arial" panose="020B0604020202020204" pitchFamily="34" charset="0"/>
                <a:cs typeface="Arial" panose="020B0604020202020204" pitchFamily="34" charset="0"/>
              </a:rPr>
              <a:t>Australian National Audit Office and Department of the Prime Minister and Cabinet, 2006, Implementation of Programme and Policy Initiatives: Making Implementation Matter</a:t>
            </a:r>
            <a:r>
              <a:rPr lang="en-AU" sz="1600" i="1" baseline="30000" dirty="0">
                <a:latin typeface="Arial" panose="020B0604020202020204" pitchFamily="34" charset="0"/>
                <a:cs typeface="Arial" panose="020B0604020202020204" pitchFamily="34" charset="0"/>
              </a:rPr>
              <a:t>, Better Practice Guide</a:t>
            </a:r>
            <a:r>
              <a:rPr lang="en-AU" sz="1600" baseline="30000" dirty="0">
                <a:latin typeface="Arial" panose="020B0604020202020204" pitchFamily="34" charset="0"/>
                <a:cs typeface="Arial" panose="020B0604020202020204" pitchFamily="34" charset="0"/>
              </a:rPr>
              <a:t>, Commonwealth of Australia, Canberra.</a:t>
            </a:r>
          </a:p>
          <a:p>
            <a:endParaRPr lang="en-AU" sz="16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52834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EFE117-A19B-41ED-9489-1D069FC91D25}"/>
              </a:ext>
            </a:extLst>
          </p:cNvPr>
          <p:cNvSpPr>
            <a:spLocks noGrp="1"/>
          </p:cNvSpPr>
          <p:nvPr>
            <p:ph type="body" idx="1"/>
          </p:nvPr>
        </p:nvSpPr>
        <p:spPr>
          <a:xfrm>
            <a:off x="623888" y="934279"/>
            <a:ext cx="7886700" cy="5068956"/>
          </a:xfrm>
        </p:spPr>
        <p:txBody>
          <a:bodyPr>
            <a:normAutofit fontScale="92500" lnSpcReduction="10000"/>
          </a:bodyPr>
          <a:lstStyle/>
          <a:p>
            <a:pPr marL="457200" indent="-457200">
              <a:lnSpc>
                <a:spcPct val="110000"/>
              </a:lnSpc>
              <a:spcBef>
                <a:spcPts val="0"/>
              </a:spcBef>
              <a:buFont typeface="Arial" panose="020B0604020202020204" pitchFamily="34" charset="0"/>
              <a:buChar char="•"/>
            </a:pPr>
            <a:r>
              <a:rPr lang="en-AU" sz="3600" dirty="0">
                <a:latin typeface="Arial" panose="020B0604020202020204" pitchFamily="34" charset="0"/>
                <a:cs typeface="Arial" panose="020B0604020202020204" pitchFamily="34" charset="0"/>
              </a:rPr>
              <a:t>it also encompasses the important role of leadership in ensuring that sound governance practices are instilled throughout an organisation</a:t>
            </a:r>
          </a:p>
          <a:p>
            <a:pPr marL="457200" indent="-457200">
              <a:lnSpc>
                <a:spcPct val="110000"/>
              </a:lnSpc>
              <a:spcBef>
                <a:spcPts val="0"/>
              </a:spcBef>
              <a:buFont typeface="Arial" panose="020B0604020202020204" pitchFamily="34" charset="0"/>
              <a:buChar char="•"/>
            </a:pPr>
            <a:r>
              <a:rPr lang="en-AU" sz="3600" dirty="0">
                <a:latin typeface="Arial" panose="020B0604020202020204" pitchFamily="34" charset="0"/>
                <a:cs typeface="Arial" panose="020B0604020202020204" pitchFamily="34" charset="0"/>
              </a:rPr>
              <a:t>on a daily basis, governance is typically about the way TCS employees make decisions and implement policies</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lgn="r"/>
            <a:r>
              <a:rPr lang="en-AU" sz="1600" dirty="0"/>
              <a:t>Australian Public Service Commission, 2007, </a:t>
            </a:r>
            <a:r>
              <a:rPr lang="en-AU" sz="1600" i="1" dirty="0"/>
              <a:t>Contemporary Government Challenges, Building Better Governance</a:t>
            </a:r>
            <a:r>
              <a:rPr lang="en-AU" sz="1600" dirty="0"/>
              <a:t>, Commonwealth of Australia, Canberra.</a:t>
            </a:r>
          </a:p>
          <a:p>
            <a:endParaRPr lang="en-AU" dirty="0"/>
          </a:p>
          <a:p>
            <a:endParaRPr lang="en-AU" dirty="0"/>
          </a:p>
        </p:txBody>
      </p:sp>
    </p:spTree>
    <p:extLst>
      <p:ext uri="{BB962C8B-B14F-4D97-AF65-F5344CB8AC3E}">
        <p14:creationId xmlns:p14="http://schemas.microsoft.com/office/powerpoint/2010/main" val="425363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A4A7-6673-4B68-83D8-52098E1C1DAB}"/>
              </a:ext>
            </a:extLst>
          </p:cNvPr>
          <p:cNvSpPr>
            <a:spLocks noGrp="1"/>
          </p:cNvSpPr>
          <p:nvPr>
            <p:ph type="title"/>
          </p:nvPr>
        </p:nvSpPr>
        <p:spPr>
          <a:xfrm>
            <a:off x="379137" y="1034152"/>
            <a:ext cx="8376202" cy="1080962"/>
          </a:xfrm>
        </p:spPr>
        <p:txBody>
          <a:bodyPr>
            <a:normAutofit fontScale="90000"/>
          </a:bodyPr>
          <a:lstStyle/>
          <a:p>
            <a:r>
              <a:rPr lang="en-US" dirty="0"/>
              <a:t>Overview of TCS governance</a:t>
            </a:r>
            <a:endParaRPr lang="en-AU" dirty="0"/>
          </a:p>
        </p:txBody>
      </p:sp>
      <p:sp>
        <p:nvSpPr>
          <p:cNvPr id="3" name="Text Placeholder 2">
            <a:extLst>
              <a:ext uri="{FF2B5EF4-FFF2-40B4-BE49-F238E27FC236}">
                <a16:creationId xmlns:a16="http://schemas.microsoft.com/office/drawing/2014/main" id="{187C5711-DE57-4D05-9296-ACEE28C28626}"/>
              </a:ext>
            </a:extLst>
          </p:cNvPr>
          <p:cNvSpPr>
            <a:spLocks noGrp="1"/>
          </p:cNvSpPr>
          <p:nvPr>
            <p:ph type="body" idx="1"/>
          </p:nvPr>
        </p:nvSpPr>
        <p:spPr>
          <a:xfrm>
            <a:off x="549460" y="2306805"/>
            <a:ext cx="7886700" cy="3836020"/>
          </a:xfrm>
        </p:spPr>
        <p:txBody>
          <a:bodyPr/>
          <a:lstStyle/>
          <a:p>
            <a:pPr>
              <a:lnSpc>
                <a:spcPct val="100000"/>
              </a:lnSpc>
              <a:spcBef>
                <a:spcPts val="0"/>
              </a:spcBef>
            </a:pPr>
            <a:r>
              <a:rPr lang="en-US" sz="3200" dirty="0">
                <a:latin typeface="Arial" panose="020B0604020202020204" pitchFamily="34" charset="0"/>
                <a:cs typeface="Arial" panose="020B0604020202020204" pitchFamily="34" charset="0"/>
              </a:rPr>
              <a:t>Bishop under Canon 806 </a:t>
            </a:r>
          </a:p>
          <a:p>
            <a:pPr algn="just"/>
            <a:r>
              <a:rPr lang="en-US" sz="2800" dirty="0">
                <a:latin typeface="Arial" panose="020B0604020202020204" pitchFamily="34" charset="0"/>
                <a:cs typeface="Arial" panose="020B0604020202020204" pitchFamily="34" charset="0"/>
              </a:rPr>
              <a:t>….has the right to issue directives concerning the general regulation of catholic schools; these directives apply also to schools conducted by members of religious institutes, although they retain their autonomy in the internal management of their schools.</a:t>
            </a:r>
          </a:p>
          <a:p>
            <a:pPr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72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A4A7-6673-4B68-83D8-52098E1C1DAB}"/>
              </a:ext>
            </a:extLst>
          </p:cNvPr>
          <p:cNvSpPr>
            <a:spLocks noGrp="1"/>
          </p:cNvSpPr>
          <p:nvPr>
            <p:ph type="title"/>
          </p:nvPr>
        </p:nvSpPr>
        <p:spPr>
          <a:xfrm>
            <a:off x="379137" y="1065892"/>
            <a:ext cx="8376202" cy="1080962"/>
          </a:xfrm>
        </p:spPr>
        <p:txBody>
          <a:bodyPr>
            <a:normAutofit fontScale="90000"/>
          </a:bodyPr>
          <a:lstStyle/>
          <a:p>
            <a:r>
              <a:rPr lang="en-US" dirty="0"/>
              <a:t>Overview of TCS governance</a:t>
            </a:r>
            <a:endParaRPr lang="en-AU" dirty="0"/>
          </a:p>
        </p:txBody>
      </p:sp>
      <p:sp>
        <p:nvSpPr>
          <p:cNvPr id="3" name="Text Placeholder 2">
            <a:extLst>
              <a:ext uri="{FF2B5EF4-FFF2-40B4-BE49-F238E27FC236}">
                <a16:creationId xmlns:a16="http://schemas.microsoft.com/office/drawing/2014/main" id="{187C5711-DE57-4D05-9296-ACEE28C28626}"/>
              </a:ext>
            </a:extLst>
          </p:cNvPr>
          <p:cNvSpPr>
            <a:spLocks noGrp="1"/>
          </p:cNvSpPr>
          <p:nvPr>
            <p:ph type="body" idx="1"/>
          </p:nvPr>
        </p:nvSpPr>
        <p:spPr>
          <a:xfrm>
            <a:off x="623888" y="2146854"/>
            <a:ext cx="7886700" cy="3836020"/>
          </a:xfrm>
        </p:spPr>
        <p:txBody>
          <a:bodyPr/>
          <a:lstStyle/>
          <a:p>
            <a:pPr>
              <a:lnSpc>
                <a:spcPct val="100000"/>
              </a:lnSpc>
              <a:spcBef>
                <a:spcPts val="600"/>
              </a:spcBef>
            </a:pPr>
            <a:r>
              <a:rPr lang="en-US" sz="3200" dirty="0">
                <a:latin typeface="Arial" panose="020B0604020202020204" pitchFamily="34" charset="0"/>
                <a:cs typeface="Arial" panose="020B0604020202020204" pitchFamily="34" charset="0"/>
              </a:rPr>
              <a:t>The Bishop</a:t>
            </a:r>
          </a:p>
          <a:p>
            <a:pPr marL="457200" indent="-457200">
              <a:lnSpc>
                <a:spcPct val="100000"/>
              </a:lnSpc>
              <a:spcBef>
                <a:spcPts val="600"/>
              </a:spcBef>
              <a:buFont typeface="Arial" panose="020B0604020202020204" pitchFamily="34" charset="0"/>
              <a:buChar char="•"/>
            </a:pPr>
            <a:r>
              <a:rPr lang="en-US" sz="3200" dirty="0">
                <a:latin typeface="Arial" panose="020B0604020202020204" pitchFamily="34" charset="0"/>
                <a:cs typeface="Arial" panose="020B0604020202020204" pitchFamily="34" charset="0"/>
              </a:rPr>
              <a:t>is advised by the Toowoomba Catholic Schools Council AND</a:t>
            </a:r>
          </a:p>
          <a:p>
            <a:pPr marL="457200" indent="-457200">
              <a:lnSpc>
                <a:spcPct val="100000"/>
              </a:lnSpc>
              <a:spcBef>
                <a:spcPts val="600"/>
              </a:spcBef>
              <a:buFont typeface="Arial" panose="020B0604020202020204" pitchFamily="34" charset="0"/>
              <a:buChar char="•"/>
            </a:pPr>
            <a:r>
              <a:rPr lang="en-US" sz="3200" dirty="0">
                <a:latin typeface="Arial" panose="020B0604020202020204" pitchFamily="34" charset="0"/>
                <a:cs typeface="Arial" panose="020B0604020202020204" pitchFamily="34" charset="0"/>
              </a:rPr>
              <a:t>delegates responsibility and authority to the Executive Director: Catholic Schools.</a:t>
            </a:r>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04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Arial" charset="0"/>
              <a:ea typeface="Arial" charset="0"/>
              <a:cs typeface="Arial" charset="0"/>
            </a:endParaRPr>
          </a:p>
        </p:txBody>
      </p:sp>
      <p:pic>
        <p:nvPicPr>
          <p:cNvPr id="5" name="Content Placeholder 4" descr="A close up of a street sign on a pole&#10;&#10;Description generated with very high confidence">
            <a:extLst>
              <a:ext uri="{FF2B5EF4-FFF2-40B4-BE49-F238E27FC236}">
                <a16:creationId xmlns:a16="http://schemas.microsoft.com/office/drawing/2014/main" id="{13E00837-8D6C-427F-9182-8AA2E01605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571" b="6803"/>
          <a:stretch/>
        </p:blipFill>
        <p:spPr>
          <a:xfrm>
            <a:off x="-391885" y="-522515"/>
            <a:ext cx="9559636" cy="6294461"/>
          </a:xfrm>
        </p:spPr>
      </p:pic>
    </p:spTree>
    <p:extLst>
      <p:ext uri="{BB962C8B-B14F-4D97-AF65-F5344CB8AC3E}">
        <p14:creationId xmlns:p14="http://schemas.microsoft.com/office/powerpoint/2010/main" val="182027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418B-48F9-4F09-8018-99BAD90B4446}"/>
              </a:ext>
            </a:extLst>
          </p:cNvPr>
          <p:cNvSpPr>
            <a:spLocks noGrp="1"/>
          </p:cNvSpPr>
          <p:nvPr>
            <p:ph type="title"/>
          </p:nvPr>
        </p:nvSpPr>
        <p:spPr>
          <a:xfrm>
            <a:off x="623887" y="746782"/>
            <a:ext cx="8258855" cy="892795"/>
          </a:xfrm>
        </p:spPr>
        <p:txBody>
          <a:bodyPr>
            <a:normAutofit fontScale="90000"/>
          </a:bodyPr>
          <a:lstStyle/>
          <a:p>
            <a:r>
              <a:rPr lang="en-US" dirty="0"/>
              <a:t>Getting the balance right</a:t>
            </a:r>
            <a:endParaRPr lang="en-AU" dirty="0"/>
          </a:p>
        </p:txBody>
      </p:sp>
      <p:pic>
        <p:nvPicPr>
          <p:cNvPr id="5" name="Picture 4">
            <a:extLst>
              <a:ext uri="{FF2B5EF4-FFF2-40B4-BE49-F238E27FC236}">
                <a16:creationId xmlns:a16="http://schemas.microsoft.com/office/drawing/2014/main" id="{712084EA-2BAA-4C0B-A607-047A1F2DD33F}"/>
              </a:ext>
            </a:extLst>
          </p:cNvPr>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b="9108"/>
          <a:stretch/>
        </p:blipFill>
        <p:spPr>
          <a:xfrm>
            <a:off x="0" y="1639577"/>
            <a:ext cx="9144000" cy="4155581"/>
          </a:xfrm>
          <a:prstGeom prst="rect">
            <a:avLst/>
          </a:prstGeom>
        </p:spPr>
      </p:pic>
      <p:sp>
        <p:nvSpPr>
          <p:cNvPr id="8" name="TextBox 7">
            <a:extLst>
              <a:ext uri="{FF2B5EF4-FFF2-40B4-BE49-F238E27FC236}">
                <a16:creationId xmlns:a16="http://schemas.microsoft.com/office/drawing/2014/main" id="{506CCB56-E240-41B8-AF2F-AF336BB3BBEA}"/>
              </a:ext>
            </a:extLst>
          </p:cNvPr>
          <p:cNvSpPr txBox="1"/>
          <p:nvPr/>
        </p:nvSpPr>
        <p:spPr>
          <a:xfrm>
            <a:off x="985653" y="2209205"/>
            <a:ext cx="2831833"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performance</a:t>
            </a:r>
            <a:endParaRPr lang="en-AU"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4E4C8C-98D2-4496-8E2B-F36924E6033C}"/>
              </a:ext>
            </a:extLst>
          </p:cNvPr>
          <p:cNvSpPr txBox="1"/>
          <p:nvPr/>
        </p:nvSpPr>
        <p:spPr>
          <a:xfrm>
            <a:off x="5640779" y="2209206"/>
            <a:ext cx="2576946"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compliance</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64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wpath">
            <a:extLst>
              <a:ext uri="{FF2B5EF4-FFF2-40B4-BE49-F238E27FC236}">
                <a16:creationId xmlns:a16="http://schemas.microsoft.com/office/drawing/2014/main" id="{1A28AFD0-7AE8-442E-BBB8-BC29746BF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48"/>
          <a:stretch/>
        </p:blipFill>
        <p:spPr bwMode="auto">
          <a:xfrm>
            <a:off x="0" y="348651"/>
            <a:ext cx="9144000" cy="538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27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61824400817D44A7928574238A53AE" ma:contentTypeVersion="10" ma:contentTypeDescription="Create a new document." ma:contentTypeScope="" ma:versionID="77b2dcb1bf56eed3583420077fa261b8">
  <xsd:schema xmlns:xsd="http://www.w3.org/2001/XMLSchema" xmlns:xs="http://www.w3.org/2001/XMLSchema" xmlns:p="http://schemas.microsoft.com/office/2006/metadata/properties" xmlns:ns2="62c7bfc3-f556-4928-a0f2-f2ea34e405f3" xmlns:ns3="9ef68087-6f9d-4dfc-9ef0-753ffb118727" targetNamespace="http://schemas.microsoft.com/office/2006/metadata/properties" ma:root="true" ma:fieldsID="f08fbaa3d6704096def328dd5c83a1c0" ns2:_="" ns3:_="">
    <xsd:import namespace="62c7bfc3-f556-4928-a0f2-f2ea34e405f3"/>
    <xsd:import namespace="9ef68087-6f9d-4dfc-9ef0-753ffb1187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7bfc3-f556-4928-a0f2-f2ea34e40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f68087-6f9d-4dfc-9ef0-753ffb1187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980231-0B82-4099-9A01-A997FA71A221}">
  <ds:schemaRef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www.w3.org/XML/1998/namespace"/>
    <ds:schemaRef ds:uri="http://schemas.microsoft.com/office/2006/documentManagement/types"/>
    <ds:schemaRef ds:uri="9ef68087-6f9d-4dfc-9ef0-753ffb118727"/>
    <ds:schemaRef ds:uri="62c7bfc3-f556-4928-a0f2-f2ea34e405f3"/>
  </ds:schemaRefs>
</ds:datastoreItem>
</file>

<file path=customXml/itemProps2.xml><?xml version="1.0" encoding="utf-8"?>
<ds:datastoreItem xmlns:ds="http://schemas.openxmlformats.org/officeDocument/2006/customXml" ds:itemID="{CE661F95-3A50-417C-B225-F331958FE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7bfc3-f556-4928-a0f2-f2ea34e405f3"/>
    <ds:schemaRef ds:uri="9ef68087-6f9d-4dfc-9ef0-753ffb1187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CC76D-CEA1-4B68-A178-C71ADCB5AB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DTC16012 PowerPoint Template - BUSINESS</Template>
  <TotalTime>460</TotalTime>
  <Words>1694</Words>
  <Application>Microsoft Office PowerPoint</Application>
  <PresentationFormat>On-screen Show (4:3)</PresentationFormat>
  <Paragraphs>143</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Myriad Pro</vt:lpstr>
      <vt:lpstr>Wingdings</vt:lpstr>
      <vt:lpstr>Office Theme</vt:lpstr>
      <vt:lpstr>TCS Governance School Board formation</vt:lpstr>
      <vt:lpstr>Focus of the session</vt:lpstr>
      <vt:lpstr>What is governance?</vt:lpstr>
      <vt:lpstr>PowerPoint Presentation</vt:lpstr>
      <vt:lpstr>Overview of TCS governance</vt:lpstr>
      <vt:lpstr>Overview of TCS governance</vt:lpstr>
      <vt:lpstr>PowerPoint Presentation</vt:lpstr>
      <vt:lpstr>Getting the balance right</vt:lpstr>
      <vt:lpstr>PowerPoint Presentation</vt:lpstr>
      <vt:lpstr>When do we need</vt:lpstr>
      <vt:lpstr>TCS instruments of governance – the hierarchy</vt:lpstr>
      <vt:lpstr>Policy – what and why Framework – what and why Procedure - ‘must’ how Guideline – ‘good practice’ how Position paper – ‘ what and how’ about an issue ‘at this point in time’</vt:lpstr>
      <vt:lpstr>Policy – must be adopted without adaption Framework – must be adopted without adaption Procedure – must be followed Guideline – can be followed Position paper – recommended actions</vt:lpstr>
      <vt:lpstr>Policy – if one exists a school can’t create its own Framework – if one exists can’t a school can’t create its own Procedure – if one exists, must follow it Guideline – if one exists, use it to create school’s own procedure OR follow it Position paper – if one exists, follow it</vt:lpstr>
      <vt:lpstr>Why?</vt:lpstr>
      <vt:lpstr>Implementing TCSC policy</vt:lpstr>
      <vt:lpstr>How do we know what is required…</vt:lpstr>
      <vt:lpstr>Who determines what is ‘triggered’…</vt:lpstr>
      <vt:lpstr>Examples</vt:lpstr>
      <vt:lpstr>Examples</vt:lpstr>
      <vt:lpstr>What about TCS policy…</vt:lpstr>
      <vt:lpstr>…and school policy…</vt:lpstr>
      <vt:lpstr>…and school policy…</vt:lpstr>
      <vt:lpstr>Ensuring a policy is a policy and not a procedure…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TCS Governance</dc:title>
  <dc:creator>Tracey Flint</dc:creator>
  <cp:lastModifiedBy>Tracey Flint</cp:lastModifiedBy>
  <cp:revision>8</cp:revision>
  <dcterms:created xsi:type="dcterms:W3CDTF">2018-04-24T04:15:43Z</dcterms:created>
  <dcterms:modified xsi:type="dcterms:W3CDTF">2020-08-03T02:47:16Z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0x0101006061824400817D44A7928574238A53AE</vt:lpwstr>
  </property>
</Properties>
</file>